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15"/>
  </p:notesMasterIdLst>
  <p:sldIdLst>
    <p:sldId id="291" r:id="rId5"/>
    <p:sldId id="257" r:id="rId6"/>
    <p:sldId id="293" r:id="rId7"/>
    <p:sldId id="299" r:id="rId8"/>
    <p:sldId id="300" r:id="rId9"/>
    <p:sldId id="295" r:id="rId10"/>
    <p:sldId id="298" r:id="rId11"/>
    <p:sldId id="302" r:id="rId12"/>
    <p:sldId id="303" r:id="rId13"/>
    <p:sldId id="297"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5031D-6335-E5B8-C26B-AFA1F8E7A3EC}" v="145" dt="2023-09-19T21:10:12.809"/>
    <p1510:client id="{DECA6494-AF8E-4FFA-A4EB-4871DEC46E62}" v="45" dt="2023-09-20T10:24:32.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97" d="100"/>
          <a:sy n="97"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משתמש אורח" userId="S::urn:spo:anon#f06e5a97577a936bfaeb14de15ed73f52500fd471fd0a4eb0cee0fb3952ad3fb::" providerId="AD" clId="Web-{3275031D-6335-E5B8-C26B-AFA1F8E7A3EC}"/>
    <pc:docChg chg="addSld delSld modSld sldOrd">
      <pc:chgData name="משתמש אורח" userId="S::urn:spo:anon#f06e5a97577a936bfaeb14de15ed73f52500fd471fd0a4eb0cee0fb3952ad3fb::" providerId="AD" clId="Web-{3275031D-6335-E5B8-C26B-AFA1F8E7A3EC}" dt="2023-09-19T21:10:12.809" v="127" actId="1076"/>
      <pc:docMkLst>
        <pc:docMk/>
      </pc:docMkLst>
      <pc:sldChg chg="new del">
        <pc:chgData name="משתמש אורח" userId="S::urn:spo:anon#f06e5a97577a936bfaeb14de15ed73f52500fd471fd0a4eb0cee0fb3952ad3fb::" providerId="AD" clId="Web-{3275031D-6335-E5B8-C26B-AFA1F8E7A3EC}" dt="2023-09-19T20:56:39.522" v="5"/>
        <pc:sldMkLst>
          <pc:docMk/>
          <pc:sldMk cId="3999861001" sldId="301"/>
        </pc:sldMkLst>
      </pc:sldChg>
      <pc:sldChg chg="modSp add ord">
        <pc:chgData name="משתמש אורח" userId="S::urn:spo:anon#f06e5a97577a936bfaeb14de15ed73f52500fd471fd0a4eb0cee0fb3952ad3fb::" providerId="AD" clId="Web-{3275031D-6335-E5B8-C26B-AFA1F8E7A3EC}" dt="2023-09-19T21:01:00.747" v="29" actId="1076"/>
        <pc:sldMkLst>
          <pc:docMk/>
          <pc:sldMk cId="2954226415" sldId="302"/>
        </pc:sldMkLst>
        <pc:spChg chg="mod">
          <ac:chgData name="משתמש אורח" userId="S::urn:spo:anon#f06e5a97577a936bfaeb14de15ed73f52500fd471fd0a4eb0cee0fb3952ad3fb::" providerId="AD" clId="Web-{3275031D-6335-E5B8-C26B-AFA1F8E7A3EC}" dt="2023-09-19T20:58:03.415" v="10" actId="20577"/>
          <ac:spMkLst>
            <pc:docMk/>
            <pc:sldMk cId="2954226415" sldId="302"/>
            <ac:spMk id="4" creationId="{9FF90E3D-8C06-AB67-55F0-DAFF765BC41D}"/>
          </ac:spMkLst>
        </pc:spChg>
        <pc:spChg chg="mod">
          <ac:chgData name="משתמש אורח" userId="S::urn:spo:anon#f06e5a97577a936bfaeb14de15ed73f52500fd471fd0a4eb0cee0fb3952ad3fb::" providerId="AD" clId="Web-{3275031D-6335-E5B8-C26B-AFA1F8E7A3EC}" dt="2023-09-19T20:58:44.791" v="15" actId="1076"/>
          <ac:spMkLst>
            <pc:docMk/>
            <pc:sldMk cId="2954226415" sldId="302"/>
            <ac:spMk id="7" creationId="{E246FD27-7C62-F06E-1667-71CCCE7EFE4D}"/>
          </ac:spMkLst>
        </pc:spChg>
        <pc:spChg chg="mod">
          <ac:chgData name="משתמש אורח" userId="S::urn:spo:anon#f06e5a97577a936bfaeb14de15ed73f52500fd471fd0a4eb0cee0fb3952ad3fb::" providerId="AD" clId="Web-{3275031D-6335-E5B8-C26B-AFA1F8E7A3EC}" dt="2023-09-19T20:59:25.229" v="24" actId="1076"/>
          <ac:spMkLst>
            <pc:docMk/>
            <pc:sldMk cId="2954226415" sldId="302"/>
            <ac:spMk id="9" creationId="{3F923388-2F18-C52F-D8BD-74574B883BB2}"/>
          </ac:spMkLst>
        </pc:spChg>
        <pc:spChg chg="mod">
          <ac:chgData name="משתמש אורח" userId="S::urn:spo:anon#f06e5a97577a936bfaeb14de15ed73f52500fd471fd0a4eb0cee0fb3952ad3fb::" providerId="AD" clId="Web-{3275031D-6335-E5B8-C26B-AFA1F8E7A3EC}" dt="2023-09-19T21:01:00.747" v="29" actId="1076"/>
          <ac:spMkLst>
            <pc:docMk/>
            <pc:sldMk cId="2954226415" sldId="302"/>
            <ac:spMk id="12" creationId="{99B59961-FB68-1EEF-84DA-8CF73A89CF2D}"/>
          </ac:spMkLst>
        </pc:spChg>
      </pc:sldChg>
      <pc:sldChg chg="modSp add ord">
        <pc:chgData name="משתמש אורח" userId="S::urn:spo:anon#f06e5a97577a936bfaeb14de15ed73f52500fd471fd0a4eb0cee0fb3952ad3fb::" providerId="AD" clId="Web-{3275031D-6335-E5B8-C26B-AFA1F8E7A3EC}" dt="2023-09-19T21:10:12.809" v="127" actId="1076"/>
        <pc:sldMkLst>
          <pc:docMk/>
          <pc:sldMk cId="326573151" sldId="303"/>
        </pc:sldMkLst>
        <pc:spChg chg="mod">
          <ac:chgData name="משתמש אורח" userId="S::urn:spo:anon#f06e5a97577a936bfaeb14de15ed73f52500fd471fd0a4eb0cee0fb3952ad3fb::" providerId="AD" clId="Web-{3275031D-6335-E5B8-C26B-AFA1F8E7A3EC}" dt="2023-09-19T21:09:30.433" v="119" actId="1076"/>
          <ac:spMkLst>
            <pc:docMk/>
            <pc:sldMk cId="326573151" sldId="303"/>
            <ac:spMk id="4" creationId="{9FF90E3D-8C06-AB67-55F0-DAFF765BC41D}"/>
          </ac:spMkLst>
        </pc:spChg>
        <pc:spChg chg="mod">
          <ac:chgData name="משתמש אורח" userId="S::urn:spo:anon#f06e5a97577a936bfaeb14de15ed73f52500fd471fd0a4eb0cee0fb3952ad3fb::" providerId="AD" clId="Web-{3275031D-6335-E5B8-C26B-AFA1F8E7A3EC}" dt="2023-09-19T21:04:16.471" v="66" actId="1076"/>
          <ac:spMkLst>
            <pc:docMk/>
            <pc:sldMk cId="326573151" sldId="303"/>
            <ac:spMk id="5" creationId="{67920470-1D7C-621B-2CFF-B2B82539A4A4}"/>
          </ac:spMkLst>
        </pc:spChg>
        <pc:spChg chg="mod">
          <ac:chgData name="משתמש אורח" userId="S::urn:spo:anon#f06e5a97577a936bfaeb14de15ed73f52500fd471fd0a4eb0cee0fb3952ad3fb::" providerId="AD" clId="Web-{3275031D-6335-E5B8-C26B-AFA1F8E7A3EC}" dt="2023-09-19T21:08:27.103" v="101" actId="1076"/>
          <ac:spMkLst>
            <pc:docMk/>
            <pc:sldMk cId="326573151" sldId="303"/>
            <ac:spMk id="6" creationId="{E12EC93A-36A9-B617-D4CD-BAF07DD46814}"/>
          </ac:spMkLst>
        </pc:spChg>
        <pc:spChg chg="mod">
          <ac:chgData name="משתמש אורח" userId="S::urn:spo:anon#f06e5a97577a936bfaeb14de15ed73f52500fd471fd0a4eb0cee0fb3952ad3fb::" providerId="AD" clId="Web-{3275031D-6335-E5B8-C26B-AFA1F8E7A3EC}" dt="2023-09-19T21:10:12.809" v="127" actId="1076"/>
          <ac:spMkLst>
            <pc:docMk/>
            <pc:sldMk cId="326573151" sldId="303"/>
            <ac:spMk id="7" creationId="{E246FD27-7C62-F06E-1667-71CCCE7EFE4D}"/>
          </ac:spMkLst>
        </pc:spChg>
        <pc:spChg chg="mod">
          <ac:chgData name="משתמש אורח" userId="S::urn:spo:anon#f06e5a97577a936bfaeb14de15ed73f52500fd471fd0a4eb0cee0fb3952ad3fb::" providerId="AD" clId="Web-{3275031D-6335-E5B8-C26B-AFA1F8E7A3EC}" dt="2023-09-19T21:03:41.736" v="58" actId="1076"/>
          <ac:spMkLst>
            <pc:docMk/>
            <pc:sldMk cId="326573151" sldId="303"/>
            <ac:spMk id="8" creationId="{3C7A09E2-26FE-7CE0-0ACD-D5616529EEFF}"/>
          </ac:spMkLst>
        </pc:spChg>
        <pc:spChg chg="mod">
          <ac:chgData name="משתמש אורח" userId="S::urn:spo:anon#f06e5a97577a936bfaeb14de15ed73f52500fd471fd0a4eb0cee0fb3952ad3fb::" providerId="AD" clId="Web-{3275031D-6335-E5B8-C26B-AFA1F8E7A3EC}" dt="2023-09-19T21:04:35.347" v="68" actId="1076"/>
          <ac:spMkLst>
            <pc:docMk/>
            <pc:sldMk cId="326573151" sldId="303"/>
            <ac:spMk id="9" creationId="{3F923388-2F18-C52F-D8BD-74574B883BB2}"/>
          </ac:spMkLst>
        </pc:spChg>
        <pc:spChg chg="mod">
          <ac:chgData name="משתמש אורח" userId="S::urn:spo:anon#f06e5a97577a936bfaeb14de15ed73f52500fd471fd0a4eb0cee0fb3952ad3fb::" providerId="AD" clId="Web-{3275031D-6335-E5B8-C26B-AFA1F8E7A3EC}" dt="2023-09-19T21:08:34.322" v="102" actId="1076"/>
          <ac:spMkLst>
            <pc:docMk/>
            <pc:sldMk cId="326573151" sldId="303"/>
            <ac:spMk id="10" creationId="{EA9949C2-F4ED-BC69-177B-9A1C21290F05}"/>
          </ac:spMkLst>
        </pc:spChg>
        <pc:spChg chg="mod">
          <ac:chgData name="משתמש אורח" userId="S::urn:spo:anon#f06e5a97577a936bfaeb14de15ed73f52500fd471fd0a4eb0cee0fb3952ad3fb::" providerId="AD" clId="Web-{3275031D-6335-E5B8-C26B-AFA1F8E7A3EC}" dt="2023-09-19T21:09:38.824" v="122" actId="20577"/>
          <ac:spMkLst>
            <pc:docMk/>
            <pc:sldMk cId="326573151" sldId="303"/>
            <ac:spMk id="12" creationId="{99B59961-FB68-1EEF-84DA-8CF73A89CF2D}"/>
          </ac:spMkLst>
        </pc:spChg>
        <pc:picChg chg="mod modCrop">
          <ac:chgData name="משתמש אורח" userId="S::urn:spo:anon#f06e5a97577a936bfaeb14de15ed73f52500fd471fd0a4eb0cee0fb3952ad3fb::" providerId="AD" clId="Web-{3275031D-6335-E5B8-C26B-AFA1F8E7A3EC}" dt="2023-09-19T21:05:20.567" v="77" actId="1076"/>
          <ac:picMkLst>
            <pc:docMk/>
            <pc:sldMk cId="326573151" sldId="303"/>
            <ac:picMk id="2" creationId="{6BB9A2F7-D589-6E18-A631-4709C0E09204}"/>
          </ac:picMkLst>
        </pc:picChg>
        <pc:cxnChg chg="mod">
          <ac:chgData name="משתמש אורח" userId="S::urn:spo:anon#f06e5a97577a936bfaeb14de15ed73f52500fd471fd0a4eb0cee0fb3952ad3fb::" providerId="AD" clId="Web-{3275031D-6335-E5B8-C26B-AFA1F8E7A3EC}" dt="2023-09-19T21:08:11.837" v="99" actId="1076"/>
          <ac:cxnSpMkLst>
            <pc:docMk/>
            <pc:sldMk cId="326573151" sldId="303"/>
            <ac:cxnSpMk id="13" creationId="{4FBD7092-217D-183B-AD9C-31E9946426BE}"/>
          </ac:cxnSpMkLst>
        </pc:cxnChg>
        <pc:cxnChg chg="mod">
          <ac:chgData name="משתמש אורח" userId="S::urn:spo:anon#f06e5a97577a936bfaeb14de15ed73f52500fd471fd0a4eb0cee0fb3952ad3fb::" providerId="AD" clId="Web-{3275031D-6335-E5B8-C26B-AFA1F8E7A3EC}" dt="2023-09-19T21:07:59.430" v="97" actId="1076"/>
          <ac:cxnSpMkLst>
            <pc:docMk/>
            <pc:sldMk cId="326573151" sldId="303"/>
            <ac:cxnSpMk id="14" creationId="{AF9447A1-E9BE-4E54-3B7C-7372302A9383}"/>
          </ac:cxnSpMkLst>
        </pc:cxnChg>
        <pc:cxnChg chg="mod">
          <ac:chgData name="משתמש אורח" userId="S::urn:spo:anon#f06e5a97577a936bfaeb14de15ed73f52500fd471fd0a4eb0cee0fb3952ad3fb::" providerId="AD" clId="Web-{3275031D-6335-E5B8-C26B-AFA1F8E7A3EC}" dt="2023-09-19T21:08:07.212" v="98" actId="14100"/>
          <ac:cxnSpMkLst>
            <pc:docMk/>
            <pc:sldMk cId="326573151" sldId="303"/>
            <ac:cxnSpMk id="15" creationId="{937C4D12-FE24-E47C-7546-3D48A7BFC54C}"/>
          </ac:cxnSpMkLst>
        </pc:cxnChg>
      </pc:sldChg>
    </pc:docChg>
  </pc:docChgLst>
  <pc:docChgLst>
    <pc:chgData name="Together for them" userId="67cb0d47-7b85-4387-a09e-c591e687b51d" providerId="ADAL" clId="{DECA6494-AF8E-4FFA-A4EB-4871DEC46E62}"/>
    <pc:docChg chg="custSel addSld delSld modSld">
      <pc:chgData name="Together for them" userId="67cb0d47-7b85-4387-a09e-c591e687b51d" providerId="ADAL" clId="{DECA6494-AF8E-4FFA-A4EB-4871DEC46E62}" dt="2023-09-20T10:25:22.336" v="208" actId="29295"/>
      <pc:docMkLst>
        <pc:docMk/>
      </pc:docMkLst>
      <pc:sldChg chg="addSp modSp mod">
        <pc:chgData name="Together for them" userId="67cb0d47-7b85-4387-a09e-c591e687b51d" providerId="ADAL" clId="{DECA6494-AF8E-4FFA-A4EB-4871DEC46E62}" dt="2023-09-08T07:52:46.227" v="20" actId="2711"/>
        <pc:sldMkLst>
          <pc:docMk/>
          <pc:sldMk cId="683953798" sldId="297"/>
        </pc:sldMkLst>
        <pc:spChg chg="add mod">
          <ac:chgData name="Together for them" userId="67cb0d47-7b85-4387-a09e-c591e687b51d" providerId="ADAL" clId="{DECA6494-AF8E-4FFA-A4EB-4871DEC46E62}" dt="2023-09-08T07:52:46.227" v="20" actId="2711"/>
          <ac:spMkLst>
            <pc:docMk/>
            <pc:sldMk cId="683953798" sldId="297"/>
            <ac:spMk id="4" creationId="{3BF7C405-C16B-41AB-397B-8475477D266D}"/>
          </ac:spMkLst>
        </pc:spChg>
      </pc:sldChg>
      <pc:sldChg chg="addSp modSp mod">
        <pc:chgData name="Together for them" userId="67cb0d47-7b85-4387-a09e-c591e687b51d" providerId="ADAL" clId="{DECA6494-AF8E-4FFA-A4EB-4871DEC46E62}" dt="2023-09-20T10:25:22.336" v="208" actId="29295"/>
        <pc:sldMkLst>
          <pc:docMk/>
          <pc:sldMk cId="2954226415" sldId="302"/>
        </pc:sldMkLst>
        <pc:spChg chg="mod">
          <ac:chgData name="Together for them" userId="67cb0d47-7b85-4387-a09e-c591e687b51d" providerId="ADAL" clId="{DECA6494-AF8E-4FFA-A4EB-4871DEC46E62}" dt="2023-09-20T10:22:22.404" v="143" actId="2711"/>
          <ac:spMkLst>
            <pc:docMk/>
            <pc:sldMk cId="2954226415" sldId="302"/>
            <ac:spMk id="4" creationId="{9FF90E3D-8C06-AB67-55F0-DAFF765BC41D}"/>
          </ac:spMkLst>
        </pc:spChg>
        <pc:spChg chg="mod">
          <ac:chgData name="Together for them" userId="67cb0d47-7b85-4387-a09e-c591e687b51d" providerId="ADAL" clId="{DECA6494-AF8E-4FFA-A4EB-4871DEC46E62}" dt="2023-09-20T10:22:22.404" v="143" actId="2711"/>
          <ac:spMkLst>
            <pc:docMk/>
            <pc:sldMk cId="2954226415" sldId="302"/>
            <ac:spMk id="5" creationId="{67920470-1D7C-621B-2CFF-B2B82539A4A4}"/>
          </ac:spMkLst>
        </pc:spChg>
        <pc:spChg chg="mod">
          <ac:chgData name="Together for them" userId="67cb0d47-7b85-4387-a09e-c591e687b51d" providerId="ADAL" clId="{DECA6494-AF8E-4FFA-A4EB-4871DEC46E62}" dt="2023-09-20T10:22:22.404" v="143" actId="2711"/>
          <ac:spMkLst>
            <pc:docMk/>
            <pc:sldMk cId="2954226415" sldId="302"/>
            <ac:spMk id="6" creationId="{E12EC93A-36A9-B617-D4CD-BAF07DD46814}"/>
          </ac:spMkLst>
        </pc:spChg>
        <pc:spChg chg="mod">
          <ac:chgData name="Together for them" userId="67cb0d47-7b85-4387-a09e-c591e687b51d" providerId="ADAL" clId="{DECA6494-AF8E-4FFA-A4EB-4871DEC46E62}" dt="2023-09-20T10:22:22.404" v="143" actId="2711"/>
          <ac:spMkLst>
            <pc:docMk/>
            <pc:sldMk cId="2954226415" sldId="302"/>
            <ac:spMk id="7" creationId="{E246FD27-7C62-F06E-1667-71CCCE7EFE4D}"/>
          </ac:spMkLst>
        </pc:spChg>
        <pc:spChg chg="mod">
          <ac:chgData name="Together for them" userId="67cb0d47-7b85-4387-a09e-c591e687b51d" providerId="ADAL" clId="{DECA6494-AF8E-4FFA-A4EB-4871DEC46E62}" dt="2023-09-20T10:22:22.404" v="143" actId="2711"/>
          <ac:spMkLst>
            <pc:docMk/>
            <pc:sldMk cId="2954226415" sldId="302"/>
            <ac:spMk id="8" creationId="{3C7A09E2-26FE-7CE0-0ACD-D5616529EEFF}"/>
          </ac:spMkLst>
        </pc:spChg>
        <pc:spChg chg="mod">
          <ac:chgData name="Together for them" userId="67cb0d47-7b85-4387-a09e-c591e687b51d" providerId="ADAL" clId="{DECA6494-AF8E-4FFA-A4EB-4871DEC46E62}" dt="2023-09-20T10:22:22.404" v="143" actId="2711"/>
          <ac:spMkLst>
            <pc:docMk/>
            <pc:sldMk cId="2954226415" sldId="302"/>
            <ac:spMk id="9" creationId="{3F923388-2F18-C52F-D8BD-74574B883BB2}"/>
          </ac:spMkLst>
        </pc:spChg>
        <pc:spChg chg="mod">
          <ac:chgData name="Together for them" userId="67cb0d47-7b85-4387-a09e-c591e687b51d" providerId="ADAL" clId="{DECA6494-AF8E-4FFA-A4EB-4871DEC46E62}" dt="2023-09-20T10:22:22.404" v="143" actId="2711"/>
          <ac:spMkLst>
            <pc:docMk/>
            <pc:sldMk cId="2954226415" sldId="302"/>
            <ac:spMk id="10" creationId="{EA9949C2-F4ED-BC69-177B-9A1C21290F05}"/>
          </ac:spMkLst>
        </pc:spChg>
        <pc:spChg chg="mod">
          <ac:chgData name="Together for them" userId="67cb0d47-7b85-4387-a09e-c591e687b51d" providerId="ADAL" clId="{DECA6494-AF8E-4FFA-A4EB-4871DEC46E62}" dt="2023-09-20T10:22:22.404" v="143" actId="2711"/>
          <ac:spMkLst>
            <pc:docMk/>
            <pc:sldMk cId="2954226415" sldId="302"/>
            <ac:spMk id="12" creationId="{99B59961-FB68-1EEF-84DA-8CF73A89CF2D}"/>
          </ac:spMkLst>
        </pc:spChg>
        <pc:picChg chg="add mod ord">
          <ac:chgData name="Together for them" userId="67cb0d47-7b85-4387-a09e-c591e687b51d" providerId="ADAL" clId="{DECA6494-AF8E-4FFA-A4EB-4871DEC46E62}" dt="2023-09-20T10:25:22.336" v="208" actId="29295"/>
          <ac:picMkLst>
            <pc:docMk/>
            <pc:sldMk cId="2954226415" sldId="302"/>
            <ac:picMk id="2" creationId="{484B7949-CFE4-1501-4851-F34E169347F7}"/>
          </ac:picMkLst>
        </pc:picChg>
        <pc:picChg chg="mod">
          <ac:chgData name="Together for them" userId="67cb0d47-7b85-4387-a09e-c591e687b51d" providerId="ADAL" clId="{DECA6494-AF8E-4FFA-A4EB-4871DEC46E62}" dt="2023-09-20T10:22:22.404" v="143" actId="2711"/>
          <ac:picMkLst>
            <pc:docMk/>
            <pc:sldMk cId="2954226415" sldId="302"/>
            <ac:picMk id="3" creationId="{C959FBF5-E9AD-7843-D526-9BC70B585B99}"/>
          </ac:picMkLst>
        </pc:picChg>
        <pc:cxnChg chg="mod">
          <ac:chgData name="Together for them" userId="67cb0d47-7b85-4387-a09e-c591e687b51d" providerId="ADAL" clId="{DECA6494-AF8E-4FFA-A4EB-4871DEC46E62}" dt="2023-09-20T10:22:22.404" v="143" actId="2711"/>
          <ac:cxnSpMkLst>
            <pc:docMk/>
            <pc:sldMk cId="2954226415" sldId="302"/>
            <ac:cxnSpMk id="13" creationId="{4FBD7092-217D-183B-AD9C-31E9946426BE}"/>
          </ac:cxnSpMkLst>
        </pc:cxnChg>
        <pc:cxnChg chg="mod">
          <ac:chgData name="Together for them" userId="67cb0d47-7b85-4387-a09e-c591e687b51d" providerId="ADAL" clId="{DECA6494-AF8E-4FFA-A4EB-4871DEC46E62}" dt="2023-09-20T10:22:22.404" v="143" actId="2711"/>
          <ac:cxnSpMkLst>
            <pc:docMk/>
            <pc:sldMk cId="2954226415" sldId="302"/>
            <ac:cxnSpMk id="14" creationId="{AF9447A1-E9BE-4E54-3B7C-7372302A9383}"/>
          </ac:cxnSpMkLst>
        </pc:cxnChg>
        <pc:cxnChg chg="mod">
          <ac:chgData name="Together for them" userId="67cb0d47-7b85-4387-a09e-c591e687b51d" providerId="ADAL" clId="{DECA6494-AF8E-4FFA-A4EB-4871DEC46E62}" dt="2023-09-20T10:22:22.404" v="143" actId="2711"/>
          <ac:cxnSpMkLst>
            <pc:docMk/>
            <pc:sldMk cId="2954226415" sldId="302"/>
            <ac:cxnSpMk id="15" creationId="{937C4D12-FE24-E47C-7546-3D48A7BFC54C}"/>
          </ac:cxnSpMkLst>
        </pc:cxnChg>
      </pc:sldChg>
      <pc:sldChg chg="addSp delSp modSp mod delAnim modAnim">
        <pc:chgData name="Together for them" userId="67cb0d47-7b85-4387-a09e-c591e687b51d" providerId="ADAL" clId="{DECA6494-AF8E-4FFA-A4EB-4871DEC46E62}" dt="2023-09-20T10:25:06.803" v="207" actId="29295"/>
        <pc:sldMkLst>
          <pc:docMk/>
          <pc:sldMk cId="326573151" sldId="303"/>
        </pc:sldMkLst>
        <pc:spChg chg="add mod">
          <ac:chgData name="Together for them" userId="67cb0d47-7b85-4387-a09e-c591e687b51d" providerId="ADAL" clId="{DECA6494-AF8E-4FFA-A4EB-4871DEC46E62}" dt="2023-09-20T10:22:48.332" v="144" actId="2711"/>
          <ac:spMkLst>
            <pc:docMk/>
            <pc:sldMk cId="326573151" sldId="303"/>
            <ac:spMk id="3" creationId="{6412F3FF-F120-57D1-89CA-8FBD8E72703C}"/>
          </ac:spMkLst>
        </pc:spChg>
        <pc:spChg chg="mod">
          <ac:chgData name="Together for them" userId="67cb0d47-7b85-4387-a09e-c591e687b51d" providerId="ADAL" clId="{DECA6494-AF8E-4FFA-A4EB-4871DEC46E62}" dt="2023-09-20T10:22:57.570" v="145" actId="404"/>
          <ac:spMkLst>
            <pc:docMk/>
            <pc:sldMk cId="326573151" sldId="303"/>
            <ac:spMk id="4" creationId="{9FF90E3D-8C06-AB67-55F0-DAFF765BC41D}"/>
          </ac:spMkLst>
        </pc:spChg>
        <pc:spChg chg="del">
          <ac:chgData name="Together for them" userId="67cb0d47-7b85-4387-a09e-c591e687b51d" providerId="ADAL" clId="{DECA6494-AF8E-4FFA-A4EB-4871DEC46E62}" dt="2023-09-20T10:17:50.897" v="58" actId="478"/>
          <ac:spMkLst>
            <pc:docMk/>
            <pc:sldMk cId="326573151" sldId="303"/>
            <ac:spMk id="5" creationId="{67920470-1D7C-621B-2CFF-B2B82539A4A4}"/>
          </ac:spMkLst>
        </pc:spChg>
        <pc:spChg chg="del">
          <ac:chgData name="Together for them" userId="67cb0d47-7b85-4387-a09e-c591e687b51d" providerId="ADAL" clId="{DECA6494-AF8E-4FFA-A4EB-4871DEC46E62}" dt="2023-09-20T10:17:50.897" v="58" actId="478"/>
          <ac:spMkLst>
            <pc:docMk/>
            <pc:sldMk cId="326573151" sldId="303"/>
            <ac:spMk id="6" creationId="{E12EC93A-36A9-B617-D4CD-BAF07DD46814}"/>
          </ac:spMkLst>
        </pc:spChg>
        <pc:spChg chg="mod">
          <ac:chgData name="Together for them" userId="67cb0d47-7b85-4387-a09e-c591e687b51d" providerId="ADAL" clId="{DECA6494-AF8E-4FFA-A4EB-4871DEC46E62}" dt="2023-09-20T10:22:48.332" v="144" actId="2711"/>
          <ac:spMkLst>
            <pc:docMk/>
            <pc:sldMk cId="326573151" sldId="303"/>
            <ac:spMk id="7" creationId="{E246FD27-7C62-F06E-1667-71CCCE7EFE4D}"/>
          </ac:spMkLst>
        </pc:spChg>
        <pc:spChg chg="del">
          <ac:chgData name="Together for them" userId="67cb0d47-7b85-4387-a09e-c591e687b51d" providerId="ADAL" clId="{DECA6494-AF8E-4FFA-A4EB-4871DEC46E62}" dt="2023-09-20T10:17:50.897" v="58" actId="478"/>
          <ac:spMkLst>
            <pc:docMk/>
            <pc:sldMk cId="326573151" sldId="303"/>
            <ac:spMk id="8" creationId="{3C7A09E2-26FE-7CE0-0ACD-D5616529EEFF}"/>
          </ac:spMkLst>
        </pc:spChg>
        <pc:spChg chg="mod">
          <ac:chgData name="Together for them" userId="67cb0d47-7b85-4387-a09e-c591e687b51d" providerId="ADAL" clId="{DECA6494-AF8E-4FFA-A4EB-4871DEC46E62}" dt="2023-09-20T10:22:48.332" v="144" actId="2711"/>
          <ac:spMkLst>
            <pc:docMk/>
            <pc:sldMk cId="326573151" sldId="303"/>
            <ac:spMk id="9" creationId="{3F923388-2F18-C52F-D8BD-74574B883BB2}"/>
          </ac:spMkLst>
        </pc:spChg>
        <pc:spChg chg="del">
          <ac:chgData name="Together for them" userId="67cb0d47-7b85-4387-a09e-c591e687b51d" providerId="ADAL" clId="{DECA6494-AF8E-4FFA-A4EB-4871DEC46E62}" dt="2023-09-20T10:18:46.430" v="63" actId="478"/>
          <ac:spMkLst>
            <pc:docMk/>
            <pc:sldMk cId="326573151" sldId="303"/>
            <ac:spMk id="10" creationId="{EA9949C2-F4ED-BC69-177B-9A1C21290F05}"/>
          </ac:spMkLst>
        </pc:spChg>
        <pc:spChg chg="add mod">
          <ac:chgData name="Together for them" userId="67cb0d47-7b85-4387-a09e-c591e687b51d" providerId="ADAL" clId="{DECA6494-AF8E-4FFA-A4EB-4871DEC46E62}" dt="2023-09-20T10:22:48.332" v="144" actId="2711"/>
          <ac:spMkLst>
            <pc:docMk/>
            <pc:sldMk cId="326573151" sldId="303"/>
            <ac:spMk id="11" creationId="{74400495-CBF6-4C20-E4B0-85924D608652}"/>
          </ac:spMkLst>
        </pc:spChg>
        <pc:spChg chg="mod">
          <ac:chgData name="Together for them" userId="67cb0d47-7b85-4387-a09e-c591e687b51d" providerId="ADAL" clId="{DECA6494-AF8E-4FFA-A4EB-4871DEC46E62}" dt="2023-09-20T10:23:06.327" v="146" actId="255"/>
          <ac:spMkLst>
            <pc:docMk/>
            <pc:sldMk cId="326573151" sldId="303"/>
            <ac:spMk id="12" creationId="{99B59961-FB68-1EEF-84DA-8CF73A89CF2D}"/>
          </ac:spMkLst>
        </pc:spChg>
        <pc:spChg chg="add mod">
          <ac:chgData name="Together for them" userId="67cb0d47-7b85-4387-a09e-c591e687b51d" providerId="ADAL" clId="{DECA6494-AF8E-4FFA-A4EB-4871DEC46E62}" dt="2023-09-20T10:22:48.332" v="144" actId="2711"/>
          <ac:spMkLst>
            <pc:docMk/>
            <pc:sldMk cId="326573151" sldId="303"/>
            <ac:spMk id="16" creationId="{E7B7B29B-9838-2F3D-D1EE-FDDB65EAB4EE}"/>
          </ac:spMkLst>
        </pc:spChg>
        <pc:spChg chg="add mod">
          <ac:chgData name="Together for them" userId="67cb0d47-7b85-4387-a09e-c591e687b51d" providerId="ADAL" clId="{DECA6494-AF8E-4FFA-A4EB-4871DEC46E62}" dt="2023-09-20T10:22:48.332" v="144" actId="2711"/>
          <ac:spMkLst>
            <pc:docMk/>
            <pc:sldMk cId="326573151" sldId="303"/>
            <ac:spMk id="17" creationId="{9A667034-C4C1-9712-EBA8-8D42818FAB07}"/>
          </ac:spMkLst>
        </pc:spChg>
        <pc:picChg chg="mod">
          <ac:chgData name="Together for them" userId="67cb0d47-7b85-4387-a09e-c591e687b51d" providerId="ADAL" clId="{DECA6494-AF8E-4FFA-A4EB-4871DEC46E62}" dt="2023-09-20T10:22:48.332" v="144" actId="2711"/>
          <ac:picMkLst>
            <pc:docMk/>
            <pc:sldMk cId="326573151" sldId="303"/>
            <ac:picMk id="2" creationId="{6BB9A2F7-D589-6E18-A631-4709C0E09204}"/>
          </ac:picMkLst>
        </pc:picChg>
        <pc:picChg chg="add mod ord">
          <ac:chgData name="Together for them" userId="67cb0d47-7b85-4387-a09e-c591e687b51d" providerId="ADAL" clId="{DECA6494-AF8E-4FFA-A4EB-4871DEC46E62}" dt="2023-09-20T10:25:06.803" v="207" actId="29295"/>
          <ac:picMkLst>
            <pc:docMk/>
            <pc:sldMk cId="326573151" sldId="303"/>
            <ac:picMk id="18" creationId="{CE82249B-848E-C240-FDB1-343B859C14AF}"/>
          </ac:picMkLst>
        </pc:picChg>
        <pc:cxnChg chg="mod">
          <ac:chgData name="Together for them" userId="67cb0d47-7b85-4387-a09e-c591e687b51d" providerId="ADAL" clId="{DECA6494-AF8E-4FFA-A4EB-4871DEC46E62}" dt="2023-09-20T10:22:48.332" v="144" actId="2711"/>
          <ac:cxnSpMkLst>
            <pc:docMk/>
            <pc:sldMk cId="326573151" sldId="303"/>
            <ac:cxnSpMk id="13" creationId="{4FBD7092-217D-183B-AD9C-31E9946426BE}"/>
          </ac:cxnSpMkLst>
        </pc:cxnChg>
        <pc:cxnChg chg="mod">
          <ac:chgData name="Together for them" userId="67cb0d47-7b85-4387-a09e-c591e687b51d" providerId="ADAL" clId="{DECA6494-AF8E-4FFA-A4EB-4871DEC46E62}" dt="2023-09-20T10:22:48.332" v="144" actId="2711"/>
          <ac:cxnSpMkLst>
            <pc:docMk/>
            <pc:sldMk cId="326573151" sldId="303"/>
            <ac:cxnSpMk id="14" creationId="{AF9447A1-E9BE-4E54-3B7C-7372302A9383}"/>
          </ac:cxnSpMkLst>
        </pc:cxnChg>
        <pc:cxnChg chg="mod">
          <ac:chgData name="Together for them" userId="67cb0d47-7b85-4387-a09e-c591e687b51d" providerId="ADAL" clId="{DECA6494-AF8E-4FFA-A4EB-4871DEC46E62}" dt="2023-09-20T10:22:48.332" v="144" actId="2711"/>
          <ac:cxnSpMkLst>
            <pc:docMk/>
            <pc:sldMk cId="326573151" sldId="303"/>
            <ac:cxnSpMk id="15" creationId="{937C4D12-FE24-E47C-7546-3D48A7BFC54C}"/>
          </ac:cxnSpMkLst>
        </pc:cxnChg>
      </pc:sldChg>
      <pc:sldChg chg="addSp delSp modSp add del mod">
        <pc:chgData name="Together for them" userId="67cb0d47-7b85-4387-a09e-c591e687b51d" providerId="ADAL" clId="{DECA6494-AF8E-4FFA-A4EB-4871DEC46E62}" dt="2023-09-20T10:23:52.670" v="150" actId="47"/>
        <pc:sldMkLst>
          <pc:docMk/>
          <pc:sldMk cId="50650374" sldId="304"/>
        </pc:sldMkLst>
        <pc:spChg chg="mod">
          <ac:chgData name="Together for them" userId="67cb0d47-7b85-4387-a09e-c591e687b51d" providerId="ADAL" clId="{DECA6494-AF8E-4FFA-A4EB-4871DEC46E62}" dt="2023-09-20T10:23:43.067" v="148" actId="26606"/>
          <ac:spMkLst>
            <pc:docMk/>
            <pc:sldMk cId="50650374" sldId="304"/>
            <ac:spMk id="2" creationId="{A530E73E-F765-53C6-0862-CB365CF3B63B}"/>
          </ac:spMkLst>
        </pc:spChg>
        <pc:spChg chg="del">
          <ac:chgData name="Together for them" userId="67cb0d47-7b85-4387-a09e-c591e687b51d" providerId="ADAL" clId="{DECA6494-AF8E-4FFA-A4EB-4871DEC46E62}" dt="2023-09-20T10:23:43.067" v="148" actId="26606"/>
          <ac:spMkLst>
            <pc:docMk/>
            <pc:sldMk cId="50650374" sldId="304"/>
            <ac:spMk id="7" creationId="{FFD48BC7-DC40-47DE-87EE-9F4B6ECB9ABB}"/>
          </ac:spMkLst>
        </pc:spChg>
        <pc:spChg chg="del">
          <ac:chgData name="Together for them" userId="67cb0d47-7b85-4387-a09e-c591e687b51d" providerId="ADAL" clId="{DECA6494-AF8E-4FFA-A4EB-4871DEC46E62}" dt="2023-09-20T10:23:43.067" v="148" actId="26606"/>
          <ac:spMkLst>
            <pc:docMk/>
            <pc:sldMk cId="50650374" sldId="304"/>
            <ac:spMk id="9" creationId="{E502BBC7-2C76-46F3-BC24-5985BC13DB88}"/>
          </ac:spMkLst>
        </pc:spChg>
        <pc:spChg chg="del">
          <ac:chgData name="Together for them" userId="67cb0d47-7b85-4387-a09e-c591e687b51d" providerId="ADAL" clId="{DECA6494-AF8E-4FFA-A4EB-4871DEC46E62}" dt="2023-09-20T10:23:43.067" v="148" actId="26606"/>
          <ac:spMkLst>
            <pc:docMk/>
            <pc:sldMk cId="50650374" sldId="304"/>
            <ac:spMk id="11" creationId="{C7F28D52-2A5F-4D23-81AE-7CB8B591C7AF}"/>
          </ac:spMkLst>
        </pc:spChg>
        <pc:spChg chg="del">
          <ac:chgData name="Together for them" userId="67cb0d47-7b85-4387-a09e-c591e687b51d" providerId="ADAL" clId="{DECA6494-AF8E-4FFA-A4EB-4871DEC46E62}" dt="2023-09-20T10:23:43.067" v="148" actId="26606"/>
          <ac:spMkLst>
            <pc:docMk/>
            <pc:sldMk cId="50650374" sldId="304"/>
            <ac:spMk id="13" creationId="{3629484E-3792-4B3D-89AD-7C8A1ED0E0D4}"/>
          </ac:spMkLst>
        </pc:spChg>
        <pc:spChg chg="add">
          <ac:chgData name="Together for them" userId="67cb0d47-7b85-4387-a09e-c591e687b51d" providerId="ADAL" clId="{DECA6494-AF8E-4FFA-A4EB-4871DEC46E62}" dt="2023-09-20T10:23:43.067" v="148" actId="26606"/>
          <ac:spMkLst>
            <pc:docMk/>
            <pc:sldMk cId="50650374" sldId="304"/>
            <ac:spMk id="19" creationId="{37C89E4B-3C9F-44B9-8B86-D9E3D112D8EC}"/>
          </ac:spMkLst>
        </pc:spChg>
        <pc:picChg chg="add del">
          <ac:chgData name="Together for them" userId="67cb0d47-7b85-4387-a09e-c591e687b51d" providerId="ADAL" clId="{DECA6494-AF8E-4FFA-A4EB-4871DEC46E62}" dt="2023-09-20T10:23:48.105" v="149" actId="21"/>
          <ac:picMkLst>
            <pc:docMk/>
            <pc:sldMk cId="50650374" sldId="304"/>
            <ac:picMk id="15" creationId="{DC5E1E8C-80A6-B692-E61D-CD2D2A325A29}"/>
          </ac:picMkLst>
        </pc:picChg>
        <pc:cxnChg chg="add">
          <ac:chgData name="Together for them" userId="67cb0d47-7b85-4387-a09e-c591e687b51d" providerId="ADAL" clId="{DECA6494-AF8E-4FFA-A4EB-4871DEC46E62}" dt="2023-09-20T10:23:43.067" v="148" actId="26606"/>
          <ac:cxnSpMkLst>
            <pc:docMk/>
            <pc:sldMk cId="50650374" sldId="304"/>
            <ac:cxnSpMk id="21" creationId="{AA2EAA10-076F-46BD-8F0F-B9A2FB77A85C}"/>
          </ac:cxnSpMkLst>
        </pc:cxnChg>
        <pc:cxnChg chg="add">
          <ac:chgData name="Together for them" userId="67cb0d47-7b85-4387-a09e-c591e687b51d" providerId="ADAL" clId="{DECA6494-AF8E-4FFA-A4EB-4871DEC46E62}" dt="2023-09-20T10:23:43.067" v="148" actId="26606"/>
          <ac:cxnSpMkLst>
            <pc:docMk/>
            <pc:sldMk cId="50650374" sldId="304"/>
            <ac:cxnSpMk id="23"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55ACB65-EB6C-4EEA-B422-CDAEC6266E8D}" type="datetimeFigureOut">
              <a:rPr lang="en-US" smtClean="0"/>
              <a:t>9/20/2023</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32551AEF-928D-4F02-9481-CBF5D2DE6C3D}" type="slidenum">
              <a:rPr lang="en-US" smtClean="0"/>
              <a:t>‹#›</a:t>
            </a:fld>
            <a:endParaRPr lang="en-US"/>
          </a:p>
        </p:txBody>
      </p:sp>
    </p:spTree>
    <p:extLst>
      <p:ext uri="{BB962C8B-B14F-4D97-AF65-F5344CB8AC3E}">
        <p14:creationId xmlns:p14="http://schemas.microsoft.com/office/powerpoint/2010/main" val="10321916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1a3ad82f8_0_2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f1a3ad82f8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F8B937-8F94-427D-197F-CB7BFA5F50F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E1E2668F-9E07-6FC2-F5FF-8DACF16DD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D5AAB7A4-8DBC-A8B1-2F2F-47A167A9AE2E}"/>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5" name="מציין מיקום של כותרת תחתונה 4">
            <a:extLst>
              <a:ext uri="{FF2B5EF4-FFF2-40B4-BE49-F238E27FC236}">
                <a16:creationId xmlns:a16="http://schemas.microsoft.com/office/drawing/2014/main" id="{66D7DFED-E6D2-C143-40FB-27D47BEFF082}"/>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44F8BA5C-EFED-A7FA-836B-9F80109F3274}"/>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371420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E2D448-84E2-3C77-0F8A-0381A9EEA648}"/>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211D4E7C-A3B0-FA9E-94BC-8E6AE336C49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361BEDD3-E642-E28D-ECE5-B111254ED108}"/>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5" name="מציין מיקום של כותרת תחתונה 4">
            <a:extLst>
              <a:ext uri="{FF2B5EF4-FFF2-40B4-BE49-F238E27FC236}">
                <a16:creationId xmlns:a16="http://schemas.microsoft.com/office/drawing/2014/main" id="{987BD83C-5B90-224F-D675-2E11509F8031}"/>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9F0C7DD4-8D2B-63F0-335F-E49F52F679ED}"/>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42029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1E5F1A0-EFA2-7A1F-E80A-299BEAF6D95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2CFAFB01-132E-4F9C-8F6D-D0382CAF991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F08A06BE-F076-8B70-9A91-F89501999BEE}"/>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5" name="מציין מיקום של כותרת תחתונה 4">
            <a:extLst>
              <a:ext uri="{FF2B5EF4-FFF2-40B4-BE49-F238E27FC236}">
                <a16:creationId xmlns:a16="http://schemas.microsoft.com/office/drawing/2014/main" id="{68009C62-2477-AD40-7800-B36A38D8C24D}"/>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80A0B144-688D-DED9-48E2-9FD5B1B5B684}"/>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2840877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8"/>
        <p:cNvGrpSpPr/>
        <p:nvPr/>
      </p:nvGrpSpPr>
      <p:grpSpPr>
        <a:xfrm>
          <a:off x="0" y="0"/>
          <a:ext cx="0" cy="0"/>
          <a:chOff x="0" y="0"/>
          <a:chExt cx="0" cy="0"/>
        </a:xfrm>
      </p:grpSpPr>
      <p:sp>
        <p:nvSpPr>
          <p:cNvPr id="59" name="Google Shape;59;p16"/>
          <p:cNvSpPr>
            <a:spLocks noGrp="1"/>
          </p:cNvSpPr>
          <p:nvPr>
            <p:ph type="pic" idx="2"/>
          </p:nvPr>
        </p:nvSpPr>
        <p:spPr>
          <a:xfrm>
            <a:off x="0" y="0"/>
            <a:ext cx="12192000" cy="6858000"/>
          </a:xfrm>
          <a:prstGeom prst="rect">
            <a:avLst/>
          </a:prstGeom>
          <a:solidFill>
            <a:schemeClr val="lt1"/>
          </a:solidFill>
          <a:ln>
            <a:noFill/>
          </a:ln>
        </p:spPr>
      </p:sp>
    </p:spTree>
    <p:extLst>
      <p:ext uri="{BB962C8B-B14F-4D97-AF65-F5344CB8AC3E}">
        <p14:creationId xmlns:p14="http://schemas.microsoft.com/office/powerpoint/2010/main" val="357353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1E3411-2E9C-4CE7-7331-D2824C12ED7C}"/>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97B4FA8F-B482-9C9D-9185-CFE2F2CED17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74E23F46-7320-8691-0A99-14CF3FAC7253}"/>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5" name="מציין מיקום של כותרת תחתונה 4">
            <a:extLst>
              <a:ext uri="{FF2B5EF4-FFF2-40B4-BE49-F238E27FC236}">
                <a16:creationId xmlns:a16="http://schemas.microsoft.com/office/drawing/2014/main" id="{A9691DB9-523F-5780-1D80-E794F17F8E00}"/>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3CD801AD-C8A7-2AE3-AF53-837DFBE4452C}"/>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112801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307F26-ED3F-7D0E-FCE4-826471E2ECE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D0C89EC9-1A1D-7B13-CA2A-B17F8761F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AA61F97-AC6F-8D40-42DA-F9594BF55F45}"/>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5" name="מציין מיקום של כותרת תחתונה 4">
            <a:extLst>
              <a:ext uri="{FF2B5EF4-FFF2-40B4-BE49-F238E27FC236}">
                <a16:creationId xmlns:a16="http://schemas.microsoft.com/office/drawing/2014/main" id="{F9F585CF-5E74-21C9-3450-A9E2C2CEF9A0}"/>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4F526ECD-3877-1958-780D-02758CD6DCD8}"/>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342203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492217-42F8-31BA-98A3-7A8999932B37}"/>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88E9C33D-9C13-B996-68DF-505E53D202A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B3CFCD95-2C14-1C29-B08F-7A0123E1289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A161B131-0FA3-F0DA-0CAD-0E3C5BC8C476}"/>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6" name="מציין מיקום של כותרת תחתונה 5">
            <a:extLst>
              <a:ext uri="{FF2B5EF4-FFF2-40B4-BE49-F238E27FC236}">
                <a16:creationId xmlns:a16="http://schemas.microsoft.com/office/drawing/2014/main" id="{82D52E05-2DF5-692C-6F01-7D3D74EAA97B}"/>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137E701E-F09F-7768-0CBE-85474C0B6826}"/>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103914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87DF20-11D1-62B6-B86F-B6D1D87D2BC5}"/>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587CC10D-B598-1EA3-DC6F-CD0A5CB81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D150857-D662-FCF0-2F75-25DECF1DC66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47C59ACA-3492-60E8-7833-131B87839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33707B1-A9EC-4EC7-27F3-5B99FAB1BE0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EEE74B70-7EBC-944F-90BD-83F107CB4805}"/>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8" name="מציין מיקום של כותרת תחתונה 7">
            <a:extLst>
              <a:ext uri="{FF2B5EF4-FFF2-40B4-BE49-F238E27FC236}">
                <a16:creationId xmlns:a16="http://schemas.microsoft.com/office/drawing/2014/main" id="{5E5719D1-1854-7C1E-94F4-B2A28F056666}"/>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16899393-AA63-B89D-3ECD-6DF928842366}"/>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236388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372567-3395-24CE-91E1-4DBF9636AF43}"/>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E6006B03-B187-77AD-C158-919FAAE64F6A}"/>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4" name="מציין מיקום של כותרת תחתונה 3">
            <a:extLst>
              <a:ext uri="{FF2B5EF4-FFF2-40B4-BE49-F238E27FC236}">
                <a16:creationId xmlns:a16="http://schemas.microsoft.com/office/drawing/2014/main" id="{8A71D337-D5DE-4C20-FF6F-B8B5825B413B}"/>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BE19941D-C3DF-7487-D16A-CB901EFB316F}"/>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261832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C50397B-B396-C52E-9043-A5B087CE5450}"/>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3" name="מציין מיקום של כותרת תחתונה 2">
            <a:extLst>
              <a:ext uri="{FF2B5EF4-FFF2-40B4-BE49-F238E27FC236}">
                <a16:creationId xmlns:a16="http://schemas.microsoft.com/office/drawing/2014/main" id="{276555AB-6B4E-11C1-71FC-3DFC9C693F1B}"/>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3396E8B2-2E73-6E90-DB58-EB840C0D6080}"/>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48644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CCE9C5-71BC-5602-A86D-77A193B0D73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3DA50E50-AD32-6F82-AB61-B762EFB10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B8330434-47C0-CD99-2716-B6640FEE6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1FB3CC2-726F-ED1D-EAA6-FBA73D100E94}"/>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6" name="מציין מיקום של כותרת תחתונה 5">
            <a:extLst>
              <a:ext uri="{FF2B5EF4-FFF2-40B4-BE49-F238E27FC236}">
                <a16:creationId xmlns:a16="http://schemas.microsoft.com/office/drawing/2014/main" id="{9EFFA273-3F99-2723-5C25-999982CA3A55}"/>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CC0A527A-7DD6-0D1A-EC4F-BEDA990B7E3A}"/>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163153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3209D-3AC8-BF6C-359F-0D7693A5F13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015CA0F3-32B1-1D7D-13E2-EC33D7FDF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59AB349A-70EE-16C5-A754-5B91C94DA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AC18AE9-2B55-99BD-55F3-0B31E840DE7B}"/>
              </a:ext>
            </a:extLst>
          </p:cNvPr>
          <p:cNvSpPr>
            <a:spLocks noGrp="1"/>
          </p:cNvSpPr>
          <p:nvPr>
            <p:ph type="dt" sz="half" idx="10"/>
          </p:nvPr>
        </p:nvSpPr>
        <p:spPr/>
        <p:txBody>
          <a:bodyPr/>
          <a:lstStyle/>
          <a:p>
            <a:fld id="{3F67D1F5-E976-4C8D-A5ED-FAD08798D4D5}" type="datetimeFigureOut">
              <a:rPr lang="en-US" smtClean="0"/>
              <a:t>9/20/2023</a:t>
            </a:fld>
            <a:endParaRPr lang="en-US"/>
          </a:p>
        </p:txBody>
      </p:sp>
      <p:sp>
        <p:nvSpPr>
          <p:cNvPr id="6" name="מציין מיקום של כותרת תחתונה 5">
            <a:extLst>
              <a:ext uri="{FF2B5EF4-FFF2-40B4-BE49-F238E27FC236}">
                <a16:creationId xmlns:a16="http://schemas.microsoft.com/office/drawing/2014/main" id="{93DD8CB6-63D7-54A5-F780-9B2F050639AC}"/>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1E4C8F5F-EE7D-3EEA-190D-95412F1F9932}"/>
              </a:ext>
            </a:extLst>
          </p:cNvPr>
          <p:cNvSpPr>
            <a:spLocks noGrp="1"/>
          </p:cNvSpPr>
          <p:nvPr>
            <p:ph type="sldNum" sz="quarter" idx="12"/>
          </p:nvPr>
        </p:nvSpPr>
        <p:spPr/>
        <p:txBody>
          <a:bodyPr/>
          <a:lstStyle/>
          <a:p>
            <a:fld id="{C9FD783D-2852-41F9-AC43-F43E015F6D67}" type="slidenum">
              <a:rPr lang="en-US" smtClean="0"/>
              <a:t>‹#›</a:t>
            </a:fld>
            <a:endParaRPr lang="en-US"/>
          </a:p>
        </p:txBody>
      </p:sp>
    </p:spTree>
    <p:extLst>
      <p:ext uri="{BB962C8B-B14F-4D97-AF65-F5344CB8AC3E}">
        <p14:creationId xmlns:p14="http://schemas.microsoft.com/office/powerpoint/2010/main" val="260625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666C130-6E65-98A8-564A-F33F594A89C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0738B3FA-C815-3AE7-726E-3D38A9261B7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182ABD84-5553-C78A-6FCA-E14A4E5BBFC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67D1F5-E976-4C8D-A5ED-FAD08798D4D5}" type="datetimeFigureOut">
              <a:rPr lang="en-US" smtClean="0"/>
              <a:t>9/20/2023</a:t>
            </a:fld>
            <a:endParaRPr lang="en-US"/>
          </a:p>
        </p:txBody>
      </p:sp>
      <p:sp>
        <p:nvSpPr>
          <p:cNvPr id="5" name="מציין מיקום של כותרת תחתונה 4">
            <a:extLst>
              <a:ext uri="{FF2B5EF4-FFF2-40B4-BE49-F238E27FC236}">
                <a16:creationId xmlns:a16="http://schemas.microsoft.com/office/drawing/2014/main" id="{EDAECF23-6B88-64A6-992F-41478A458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D54EDBFD-670E-8B5B-C588-41D79950F5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FD783D-2852-41F9-AC43-F43E015F6D67}" type="slidenum">
              <a:rPr lang="en-US" smtClean="0"/>
              <a:t>‹#›</a:t>
            </a:fld>
            <a:endParaRPr lang="en-US"/>
          </a:p>
        </p:txBody>
      </p:sp>
    </p:spTree>
    <p:extLst>
      <p:ext uri="{BB962C8B-B14F-4D97-AF65-F5344CB8AC3E}">
        <p14:creationId xmlns:p14="http://schemas.microsoft.com/office/powerpoint/2010/main" val="160198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cxnSp>
        <p:nvCxnSpPr>
          <p:cNvPr id="176" name="Google Shape;176;p49"/>
          <p:cNvCxnSpPr/>
          <p:nvPr/>
        </p:nvCxnSpPr>
        <p:spPr>
          <a:xfrm>
            <a:off x="11521208" y="1203915"/>
            <a:ext cx="0" cy="5654000"/>
          </a:xfrm>
          <a:prstGeom prst="straightConnector1">
            <a:avLst/>
          </a:prstGeom>
          <a:noFill/>
          <a:ln w="38100" cap="flat" cmpd="sng">
            <a:solidFill>
              <a:schemeClr val="lt1"/>
            </a:solidFill>
            <a:prstDash val="solid"/>
            <a:miter lim="800000"/>
            <a:headEnd type="none" w="sm" len="sm"/>
            <a:tailEnd type="none" w="sm" len="sm"/>
          </a:ln>
        </p:spPr>
      </p:cxnSp>
      <p:pic>
        <p:nvPicPr>
          <p:cNvPr id="177" name="Google Shape;177;p49"/>
          <p:cNvPicPr preferRelativeResize="0"/>
          <p:nvPr/>
        </p:nvPicPr>
        <p:blipFill>
          <a:blip r:embed="rId3">
            <a:alphaModFix/>
          </a:blip>
          <a:stretch>
            <a:fillRect/>
          </a:stretch>
        </p:blipFill>
        <p:spPr>
          <a:xfrm>
            <a:off x="11436511" y="173763"/>
            <a:ext cx="571901" cy="572423"/>
          </a:xfrm>
          <a:prstGeom prst="rect">
            <a:avLst/>
          </a:prstGeom>
          <a:noFill/>
          <a:ln>
            <a:noFill/>
          </a:ln>
        </p:spPr>
      </p:pic>
      <p:sp>
        <p:nvSpPr>
          <p:cNvPr id="2" name="תיבת טקסט 1">
            <a:extLst>
              <a:ext uri="{FF2B5EF4-FFF2-40B4-BE49-F238E27FC236}">
                <a16:creationId xmlns:a16="http://schemas.microsoft.com/office/drawing/2014/main" id="{8B3E281D-9D80-C2D6-4656-BD5398F6F16E}"/>
              </a:ext>
            </a:extLst>
          </p:cNvPr>
          <p:cNvSpPr txBox="1"/>
          <p:nvPr/>
        </p:nvSpPr>
        <p:spPr>
          <a:xfrm>
            <a:off x="2829867" y="2721114"/>
            <a:ext cx="1733168" cy="707886"/>
          </a:xfrm>
          <a:prstGeom prst="rect">
            <a:avLst/>
          </a:prstGeom>
          <a:noFill/>
        </p:spPr>
        <p:txBody>
          <a:bodyPr wrap="none" rtlCol="1">
            <a:spAutoFit/>
          </a:bodyPr>
          <a:lstStyle/>
          <a:p>
            <a:r>
              <a:rPr lang="he-IL" sz="4000" b="1">
                <a:effectLst>
                  <a:outerShdw blurRad="38100" dist="38100" dir="2700000" algn="tl">
                    <a:srgbClr val="000000">
                      <a:alpha val="43137"/>
                    </a:srgbClr>
                  </a:outerShdw>
                </a:effectLst>
              </a:rPr>
              <a:t>סדנא-1</a:t>
            </a:r>
          </a:p>
        </p:txBody>
      </p:sp>
      <p:pic>
        <p:nvPicPr>
          <p:cNvPr id="3" name="Google Shape;183;p50">
            <a:extLst>
              <a:ext uri="{FF2B5EF4-FFF2-40B4-BE49-F238E27FC236}">
                <a16:creationId xmlns:a16="http://schemas.microsoft.com/office/drawing/2014/main" id="{F637852F-FAFC-B6A2-AF9A-25029CA8F387}"/>
              </a:ext>
            </a:extLst>
          </p:cNvPr>
          <p:cNvPicPr preferRelativeResize="0">
            <a:picLocks noGrp="1"/>
          </p:cNvPicPr>
          <p:nvPr>
            <p:ph type="pic" idx="2"/>
          </p:nvPr>
        </p:nvPicPr>
        <p:blipFill rotWithShape="1">
          <a:blip r:embed="rId4">
            <a:alphaModFix/>
          </a:blip>
          <a:srcRect l="9" r="9"/>
          <a:stretch/>
        </p:blipFill>
        <p:spPr>
          <a:xfrm>
            <a:off x="0" y="-1"/>
            <a:ext cx="12189618" cy="6857915"/>
          </a:xfrm>
          <a:prstGeom prst="rect">
            <a:avLst/>
          </a:prstGeom>
          <a:solidFill>
            <a:schemeClr val="lt1"/>
          </a:solidFill>
          <a:ln>
            <a:noFill/>
          </a:ln>
        </p:spPr>
      </p:pic>
      <p:sp>
        <p:nvSpPr>
          <p:cNvPr id="4" name="Google Shape;184;p50">
            <a:extLst>
              <a:ext uri="{FF2B5EF4-FFF2-40B4-BE49-F238E27FC236}">
                <a16:creationId xmlns:a16="http://schemas.microsoft.com/office/drawing/2014/main" id="{AC9E57AC-02DF-15ED-505C-CC91691F4EB5}"/>
              </a:ext>
            </a:extLst>
          </p:cNvPr>
          <p:cNvSpPr/>
          <p:nvPr/>
        </p:nvSpPr>
        <p:spPr>
          <a:xfrm>
            <a:off x="-1" y="-1"/>
            <a:ext cx="12191999" cy="6857915"/>
          </a:xfrm>
          <a:prstGeom prst="rect">
            <a:avLst/>
          </a:prstGeom>
          <a:solidFill>
            <a:schemeClr val="accent1">
              <a:alpha val="7882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700" b="0" i="0" u="none" strike="noStrike" cap="none">
              <a:solidFill>
                <a:schemeClr val="lt1"/>
              </a:solidFill>
              <a:latin typeface="Calibri"/>
              <a:ea typeface="Calibri"/>
              <a:cs typeface="Calibri"/>
              <a:sym typeface="Calibri"/>
            </a:endParaRPr>
          </a:p>
        </p:txBody>
      </p:sp>
      <p:sp>
        <p:nvSpPr>
          <p:cNvPr id="5" name="Google Shape;185;p50">
            <a:extLst>
              <a:ext uri="{FF2B5EF4-FFF2-40B4-BE49-F238E27FC236}">
                <a16:creationId xmlns:a16="http://schemas.microsoft.com/office/drawing/2014/main" id="{AF80D2EF-9821-E59E-4D0E-15E981849865}"/>
              </a:ext>
            </a:extLst>
          </p:cNvPr>
          <p:cNvSpPr txBox="1"/>
          <p:nvPr/>
        </p:nvSpPr>
        <p:spPr>
          <a:xfrm>
            <a:off x="2354827" y="658276"/>
            <a:ext cx="9529199" cy="1265741"/>
          </a:xfrm>
          <a:prstGeom prst="rect">
            <a:avLst/>
          </a:prstGeom>
          <a:noFill/>
          <a:ln>
            <a:noFill/>
          </a:ln>
        </p:spPr>
        <p:txBody>
          <a:bodyPr spcFirstLastPara="1" wrap="square" lIns="34300" tIns="17150" rIns="34300" bIns="17150" anchor="t" anchorCtr="0">
            <a:spAutoFit/>
          </a:bodyPr>
          <a:lstStyle/>
          <a:p>
            <a:pPr marL="0" marR="0" lvl="0" indent="0" algn="l" rtl="0">
              <a:spcBef>
                <a:spcPts val="0"/>
              </a:spcBef>
              <a:spcAft>
                <a:spcPts val="0"/>
              </a:spcAft>
              <a:buNone/>
            </a:pPr>
            <a:r>
              <a:rPr lang="en" sz="8000">
                <a:solidFill>
                  <a:schemeClr val="lt1"/>
                </a:solidFill>
                <a:latin typeface="Anton"/>
                <a:ea typeface="Anton"/>
                <a:cs typeface="Anton"/>
                <a:sym typeface="Anton"/>
              </a:rPr>
              <a:t>YOM KIPPUR WAR</a:t>
            </a:r>
            <a:endParaRPr sz="8000">
              <a:solidFill>
                <a:schemeClr val="lt1"/>
              </a:solidFill>
              <a:latin typeface="Anton"/>
              <a:ea typeface="Anton"/>
              <a:cs typeface="Anton"/>
              <a:sym typeface="Anton"/>
            </a:endParaRPr>
          </a:p>
        </p:txBody>
      </p:sp>
      <p:sp>
        <p:nvSpPr>
          <p:cNvPr id="7" name="Google Shape;187;p50">
            <a:extLst>
              <a:ext uri="{FF2B5EF4-FFF2-40B4-BE49-F238E27FC236}">
                <a16:creationId xmlns:a16="http://schemas.microsoft.com/office/drawing/2014/main" id="{E81FAF12-E0A1-8FC4-D47F-FAA6A2E0244A}"/>
              </a:ext>
            </a:extLst>
          </p:cNvPr>
          <p:cNvSpPr txBox="1"/>
          <p:nvPr/>
        </p:nvSpPr>
        <p:spPr>
          <a:xfrm>
            <a:off x="2434774" y="1709089"/>
            <a:ext cx="9529199" cy="538793"/>
          </a:xfrm>
          <a:prstGeom prst="rect">
            <a:avLst/>
          </a:prstGeom>
          <a:noFill/>
          <a:ln>
            <a:noFill/>
          </a:ln>
        </p:spPr>
        <p:txBody>
          <a:bodyPr spcFirstLastPara="1" wrap="square" lIns="34300" tIns="17150" rIns="34300" bIns="17150" anchor="t" anchorCtr="0">
            <a:noAutofit/>
          </a:bodyPr>
          <a:lstStyle/>
          <a:p>
            <a:pPr marL="0" marR="0" lvl="0" indent="0" algn="l" rtl="0">
              <a:lnSpc>
                <a:spcPct val="150000"/>
              </a:lnSpc>
              <a:spcBef>
                <a:spcPts val="0"/>
              </a:spcBef>
              <a:spcAft>
                <a:spcPts val="0"/>
              </a:spcAft>
              <a:buNone/>
            </a:pPr>
            <a:r>
              <a:rPr lang="en-US" sz="2400" dirty="0">
                <a:solidFill>
                  <a:srgbClr val="FBD05B"/>
                </a:solidFill>
                <a:latin typeface="Anton"/>
                <a:ea typeface="Anton"/>
                <a:cs typeface="Anton"/>
                <a:sym typeface="Anton"/>
              </a:rPr>
              <a:t>Intelligence Failures and Mitigating the Influence of Cognitive Biases</a:t>
            </a:r>
            <a:endParaRPr sz="2400" dirty="0">
              <a:solidFill>
                <a:srgbClr val="FBD05B"/>
              </a:solidFill>
              <a:latin typeface="Anton"/>
              <a:ea typeface="Anton"/>
              <a:cs typeface="Anton"/>
              <a:sym typeface="Anton"/>
            </a:endParaRPr>
          </a:p>
        </p:txBody>
      </p:sp>
      <p:cxnSp>
        <p:nvCxnSpPr>
          <p:cNvPr id="8" name="Google Shape;188;p50">
            <a:extLst>
              <a:ext uri="{FF2B5EF4-FFF2-40B4-BE49-F238E27FC236}">
                <a16:creationId xmlns:a16="http://schemas.microsoft.com/office/drawing/2014/main" id="{906B230F-E406-89D5-767D-7ED710333318}"/>
              </a:ext>
            </a:extLst>
          </p:cNvPr>
          <p:cNvCxnSpPr>
            <a:cxnSpLocks/>
          </p:cNvCxnSpPr>
          <p:nvPr/>
        </p:nvCxnSpPr>
        <p:spPr>
          <a:xfrm>
            <a:off x="279603" y="0"/>
            <a:ext cx="0" cy="3608355"/>
          </a:xfrm>
          <a:prstGeom prst="straightConnector1">
            <a:avLst/>
          </a:prstGeom>
          <a:noFill/>
          <a:ln w="38100" cap="flat" cmpd="sng">
            <a:solidFill>
              <a:schemeClr val="lt1"/>
            </a:solidFill>
            <a:prstDash val="solid"/>
            <a:miter lim="800000"/>
            <a:headEnd type="none" w="sm" len="sm"/>
            <a:tailEnd type="none" w="sm" len="sm"/>
          </a:ln>
        </p:spPr>
      </p:cxnSp>
      <p:pic>
        <p:nvPicPr>
          <p:cNvPr id="10" name="Google Shape;190;p50">
            <a:extLst>
              <a:ext uri="{FF2B5EF4-FFF2-40B4-BE49-F238E27FC236}">
                <a16:creationId xmlns:a16="http://schemas.microsoft.com/office/drawing/2014/main" id="{A573CD7A-032A-5338-92C1-A118D941FC0E}"/>
              </a:ext>
            </a:extLst>
          </p:cNvPr>
          <p:cNvPicPr preferRelativeResize="0"/>
          <p:nvPr/>
        </p:nvPicPr>
        <p:blipFill rotWithShape="1">
          <a:blip r:embed="rId5">
            <a:alphaModFix/>
          </a:blip>
          <a:srcRect l="1156" t="8888" b="47284"/>
          <a:stretch/>
        </p:blipFill>
        <p:spPr>
          <a:xfrm>
            <a:off x="597700" y="2899002"/>
            <a:ext cx="11083305" cy="3535517"/>
          </a:xfrm>
          <a:prstGeom prst="rect">
            <a:avLst/>
          </a:prstGeom>
          <a:noFill/>
          <a:ln>
            <a:noFill/>
          </a:ln>
        </p:spPr>
      </p:pic>
      <p:pic>
        <p:nvPicPr>
          <p:cNvPr id="11" name="Google Shape;191;p50">
            <a:extLst>
              <a:ext uri="{FF2B5EF4-FFF2-40B4-BE49-F238E27FC236}">
                <a16:creationId xmlns:a16="http://schemas.microsoft.com/office/drawing/2014/main" id="{8BA17EEB-79C8-DAA1-3D98-BCA3EE9F440F}"/>
              </a:ext>
            </a:extLst>
          </p:cNvPr>
          <p:cNvPicPr preferRelativeResize="0"/>
          <p:nvPr/>
        </p:nvPicPr>
        <p:blipFill>
          <a:blip r:embed="rId6">
            <a:alphaModFix/>
          </a:blip>
          <a:stretch>
            <a:fillRect/>
          </a:stretch>
        </p:blipFill>
        <p:spPr>
          <a:xfrm>
            <a:off x="597700" y="750525"/>
            <a:ext cx="1451535" cy="16752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a:extLst>
              <a:ext uri="{FF2B5EF4-FFF2-40B4-BE49-F238E27FC236}">
                <a16:creationId xmlns:a16="http://schemas.microsoft.com/office/drawing/2014/main" id="{6461CC35-D138-3C67-D7A0-D82CCE3C08DC}"/>
              </a:ext>
            </a:extLst>
          </p:cNvPr>
          <p:cNvPicPr>
            <a:picLocks noChangeAspect="1"/>
          </p:cNvPicPr>
          <p:nvPr/>
        </p:nvPicPr>
        <p:blipFill rotWithShape="1">
          <a:blip r:embed="rId2"/>
          <a:srcRect l="11793" r="28409" b="-1"/>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2" name="תיבת טקסט 1">
            <a:extLst>
              <a:ext uri="{FF2B5EF4-FFF2-40B4-BE49-F238E27FC236}">
                <a16:creationId xmlns:a16="http://schemas.microsoft.com/office/drawing/2014/main" id="{2C2A700E-5C30-1E6D-6C91-63E7C66FFDCC}"/>
              </a:ext>
            </a:extLst>
          </p:cNvPr>
          <p:cNvSpPr txBox="1"/>
          <p:nvPr/>
        </p:nvSpPr>
        <p:spPr>
          <a:xfrm>
            <a:off x="6257089" y="891541"/>
            <a:ext cx="5224521" cy="5071110"/>
          </a:xfrm>
          <a:prstGeom prst="rect">
            <a:avLst/>
          </a:prstGeom>
        </p:spPr>
        <p:txBody>
          <a:bodyPr vert="horz" lIns="91440" tIns="45720" rIns="91440" bIns="45720" rtlCol="0">
            <a:normAutofit fontScale="85000" lnSpcReduction="20000"/>
          </a:bodyPr>
          <a:lstStyle/>
          <a:p>
            <a:pPr algn="l" rtl="0">
              <a:lnSpc>
                <a:spcPct val="90000"/>
              </a:lnSpc>
              <a:spcAft>
                <a:spcPts val="600"/>
              </a:spcAft>
            </a:pPr>
            <a:r>
              <a:rPr lang="en-US" sz="2000" b="1" i="0" dirty="0">
                <a:effectLst/>
                <a:latin typeface="Times New Roman" panose="02020603050405020304" pitchFamily="18" charset="0"/>
                <a:cs typeface="Times New Roman" panose="02020603050405020304" pitchFamily="18" charset="0"/>
              </a:rPr>
              <a:t>All these biases and the concept had a decisive influence on the initial decisions of the Israeli leadership, before and at the beginning of the war.</a:t>
            </a:r>
          </a:p>
          <a:p>
            <a:pPr algn="l" rtl="0">
              <a:lnSpc>
                <a:spcPct val="90000"/>
              </a:lnSpc>
              <a:spcAft>
                <a:spcPts val="600"/>
              </a:spcAft>
            </a:pPr>
            <a:r>
              <a:rPr lang="en-US" sz="2000" b="1" i="0" dirty="0">
                <a:effectLst/>
                <a:latin typeface="Times New Roman" panose="02020603050405020304" pitchFamily="18" charset="0"/>
                <a:cs typeface="Times New Roman" panose="02020603050405020304" pitchFamily="18" charset="0"/>
              </a:rPr>
              <a:t>Before the war</a:t>
            </a:r>
            <a:r>
              <a:rPr lang="en-US" sz="2000" i="0" dirty="0">
                <a:effectLst/>
                <a:latin typeface="Times New Roman" panose="02020603050405020304" pitchFamily="18" charset="0"/>
                <a:cs typeface="Times New Roman" panose="02020603050405020304" pitchFamily="18" charset="0"/>
              </a:rPr>
              <a:t>, the political leadership and the citizens of Israel felt that the IDF was an invincible army, and that the next war was supposed to be the "seventh day" of the Six Day War.</a:t>
            </a:r>
          </a:p>
          <a:p>
            <a:pPr algn="l" rtl="0">
              <a:lnSpc>
                <a:spcPct val="90000"/>
              </a:lnSpc>
              <a:spcAft>
                <a:spcPts val="600"/>
              </a:spcAft>
            </a:pPr>
            <a:r>
              <a:rPr lang="en-US" sz="2000" i="0" dirty="0">
                <a:effectLst/>
                <a:latin typeface="Times New Roman" panose="02020603050405020304" pitchFamily="18" charset="0"/>
                <a:cs typeface="Times New Roman" panose="02020603050405020304" pitchFamily="18" charset="0"/>
              </a:rPr>
              <a:t>Everyone thought that the Arabs were militarily inferior to Israel in many ways and that any war that Israel embarked on would end in a crushing victory over the Arab countries.</a:t>
            </a:r>
          </a:p>
          <a:p>
            <a:pPr algn="l" rtl="0">
              <a:lnSpc>
                <a:spcPct val="90000"/>
              </a:lnSpc>
              <a:spcAft>
                <a:spcPts val="600"/>
              </a:spcAft>
            </a:pPr>
            <a:r>
              <a:rPr lang="en-US" sz="2000" i="0" dirty="0">
                <a:effectLst/>
                <a:latin typeface="Times New Roman" panose="02020603050405020304" pitchFamily="18" charset="0"/>
                <a:cs typeface="Times New Roman" panose="02020603050405020304" pitchFamily="18" charset="0"/>
              </a:rPr>
              <a:t>The Yom Kippur War was a supreme test of this thought.</a:t>
            </a:r>
          </a:p>
          <a:p>
            <a:pPr algn="l" rtl="0">
              <a:lnSpc>
                <a:spcPct val="90000"/>
              </a:lnSpc>
              <a:spcAft>
                <a:spcPts val="600"/>
              </a:spcAft>
            </a:pPr>
            <a:r>
              <a:rPr lang="en-US" sz="2000" i="0" dirty="0">
                <a:effectLst/>
                <a:latin typeface="Times New Roman" panose="02020603050405020304" pitchFamily="18" charset="0"/>
                <a:cs typeface="Times New Roman" panose="02020603050405020304" pitchFamily="18" charset="0"/>
              </a:rPr>
              <a:t>The war did end with a victory manifested in the IDF's advance up to 35 kilometers from Damascus, that is, within the range of the IDF's artillery, and in Sinai with a very severe hit to the Egyptian anti-aircraft system (anti-aircraft defense), and an advance up to 99 kilometers from Cairo,</a:t>
            </a:r>
          </a:p>
          <a:p>
            <a:pPr algn="l" rtl="0">
              <a:lnSpc>
                <a:spcPct val="90000"/>
              </a:lnSpc>
              <a:spcAft>
                <a:spcPts val="600"/>
              </a:spcAft>
            </a:pPr>
            <a:r>
              <a:rPr lang="en-US" sz="2000" i="0" dirty="0">
                <a:effectLst/>
                <a:latin typeface="Times New Roman" panose="02020603050405020304" pitchFamily="18" charset="0"/>
                <a:cs typeface="Times New Roman" panose="02020603050405020304" pitchFamily="18" charset="0"/>
              </a:rPr>
              <a:t>But the horror of the surprise and the many casualties, and more so the realization that we were very close to defeat, did not let go of the public opinion in Israel and it understood that in a war each side suffers its losses, and these may be large and bitter.</a:t>
            </a:r>
            <a:endParaRPr lang="he-IL" sz="2000" dirty="0">
              <a:latin typeface="Times New Roman" panose="02020603050405020304" pitchFamily="18" charset="0"/>
              <a:cs typeface="Times New Roman" panose="02020603050405020304" pitchFamily="18" charset="0"/>
            </a:endParaRPr>
          </a:p>
        </p:txBody>
      </p:sp>
      <p:sp>
        <p:nvSpPr>
          <p:cNvPr id="4" name="תיבת טקסט 3">
            <a:extLst>
              <a:ext uri="{FF2B5EF4-FFF2-40B4-BE49-F238E27FC236}">
                <a16:creationId xmlns:a16="http://schemas.microsoft.com/office/drawing/2014/main" id="{3BF7C405-C16B-41AB-397B-8475477D266D}"/>
              </a:ext>
            </a:extLst>
          </p:cNvPr>
          <p:cNvSpPr txBox="1"/>
          <p:nvPr/>
        </p:nvSpPr>
        <p:spPr>
          <a:xfrm>
            <a:off x="7330174" y="153383"/>
            <a:ext cx="2305439" cy="584775"/>
          </a:xfrm>
          <a:prstGeom prst="rect">
            <a:avLst/>
          </a:prstGeom>
          <a:noFill/>
        </p:spPr>
        <p:txBody>
          <a:bodyPr wrap="none" rtlCol="1">
            <a:spAutoFit/>
          </a:bodyPr>
          <a:lstStyle/>
          <a:p>
            <a:r>
              <a:rPr lang="en-US" sz="3200" b="1" dirty="0">
                <a:latin typeface="Times New Roman" panose="02020603050405020304" pitchFamily="18" charset="0"/>
                <a:cs typeface="Times New Roman" panose="02020603050405020304" pitchFamily="18" charset="0"/>
              </a:rPr>
              <a:t>Conclusions</a:t>
            </a:r>
            <a:endParaRPr lang="he-IL"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95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תמונה 1">
            <a:extLst>
              <a:ext uri="{FF2B5EF4-FFF2-40B4-BE49-F238E27FC236}">
                <a16:creationId xmlns:a16="http://schemas.microsoft.com/office/drawing/2014/main" id="{84366BB4-8D24-AF55-D78A-06F04D75BFC2}"/>
              </a:ext>
            </a:extLst>
          </p:cNvPr>
          <p:cNvPicPr>
            <a:picLocks noChangeAspect="1"/>
          </p:cNvPicPr>
          <p:nvPr/>
        </p:nvPicPr>
        <p:blipFill rotWithShape="1">
          <a:blip r:embed="rId2"/>
          <a:srcRect t="10472" r="2" b="2"/>
          <a:stretch/>
        </p:blipFill>
        <p:spPr>
          <a:xfrm>
            <a:off x="321734" y="557189"/>
            <a:ext cx="4276956" cy="5743616"/>
          </a:xfrm>
          <a:prstGeom prst="rect">
            <a:avLst/>
          </a:prstGeom>
        </p:spPr>
      </p:pic>
      <p:pic>
        <p:nvPicPr>
          <p:cNvPr id="3" name="תמונה 2">
            <a:extLst>
              <a:ext uri="{FF2B5EF4-FFF2-40B4-BE49-F238E27FC236}">
                <a16:creationId xmlns:a16="http://schemas.microsoft.com/office/drawing/2014/main" id="{6F64BBA6-FA57-8240-E57E-D77CA5ED0AB2}"/>
              </a:ext>
            </a:extLst>
          </p:cNvPr>
          <p:cNvPicPr>
            <a:picLocks noChangeAspect="1"/>
          </p:cNvPicPr>
          <p:nvPr/>
        </p:nvPicPr>
        <p:blipFill rotWithShape="1">
          <a:blip r:embed="rId3"/>
          <a:srcRect r="6080" b="-3"/>
          <a:stretch/>
        </p:blipFill>
        <p:spPr>
          <a:xfrm>
            <a:off x="4772525" y="557189"/>
            <a:ext cx="7097742" cy="5743616"/>
          </a:xfrm>
          <a:prstGeom prst="rect">
            <a:avLst/>
          </a:prstGeom>
        </p:spPr>
      </p:pic>
      <p:sp>
        <p:nvSpPr>
          <p:cNvPr id="4" name="TextBox 3">
            <a:extLst>
              <a:ext uri="{FF2B5EF4-FFF2-40B4-BE49-F238E27FC236}">
                <a16:creationId xmlns:a16="http://schemas.microsoft.com/office/drawing/2014/main" id="{9E2EA70E-6AFA-05F0-7B63-413DD9AEF770}"/>
              </a:ext>
            </a:extLst>
          </p:cNvPr>
          <p:cNvSpPr txBox="1"/>
          <p:nvPr/>
        </p:nvSpPr>
        <p:spPr>
          <a:xfrm>
            <a:off x="1760764" y="340179"/>
            <a:ext cx="8670471" cy="830997"/>
          </a:xfrm>
          <a:prstGeom prst="rect">
            <a:avLst/>
          </a:prstGeom>
          <a:solidFill>
            <a:schemeClr val="tx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Times New Roman" panose="02020603050405020304" pitchFamily="18" charset="0"/>
                <a:cs typeface="Times New Roman" panose="02020603050405020304" pitchFamily="18" charset="0"/>
              </a:rPr>
              <a:t>What is the most significant image for understanding the Yom Kippur War?</a:t>
            </a:r>
          </a:p>
        </p:txBody>
      </p:sp>
    </p:spTree>
    <p:extLst>
      <p:ext uri="{BB962C8B-B14F-4D97-AF65-F5344CB8AC3E}">
        <p14:creationId xmlns:p14="http://schemas.microsoft.com/office/powerpoint/2010/main" val="347911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descr="תמונה שמכילה שרטוט, איור, אומנות קווים, אומנות&#10;&#10;התיאור נוצר באופן אוטומטי">
            <a:extLst>
              <a:ext uri="{FF2B5EF4-FFF2-40B4-BE49-F238E27FC236}">
                <a16:creationId xmlns:a16="http://schemas.microsoft.com/office/drawing/2014/main" id="{AB4696D1-1746-F32A-BB6F-12AD2BE64A23}"/>
              </a:ext>
            </a:extLst>
          </p:cNvPr>
          <p:cNvPicPr>
            <a:picLocks noChangeAspect="1"/>
          </p:cNvPicPr>
          <p:nvPr/>
        </p:nvPicPr>
        <p:blipFill rotWithShape="1">
          <a:blip r:embed="rId2">
            <a:extLst>
              <a:ext uri="{28A0092B-C50C-407E-A947-70E740481C1C}">
                <a14:useLocalDpi xmlns:a14="http://schemas.microsoft.com/office/drawing/2010/main" val="0"/>
              </a:ext>
            </a:extLst>
          </a:blip>
          <a:srcRect t="3109" r="-1" b="-1"/>
          <a:stretch/>
        </p:blipFill>
        <p:spPr>
          <a:xfrm>
            <a:off x="20" y="431"/>
            <a:ext cx="8115280" cy="6408311"/>
          </a:xfrm>
          <a:prstGeom prst="rect">
            <a:avLst/>
          </a:prstGeom>
        </p:spPr>
      </p:pic>
      <p:sp>
        <p:nvSpPr>
          <p:cNvPr id="26"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תיבת טקסט 1">
            <a:extLst>
              <a:ext uri="{FF2B5EF4-FFF2-40B4-BE49-F238E27FC236}">
                <a16:creationId xmlns:a16="http://schemas.microsoft.com/office/drawing/2014/main" id="{6752A313-CE2D-004D-4887-C17F62FE8E66}"/>
              </a:ext>
            </a:extLst>
          </p:cNvPr>
          <p:cNvSpPr txBox="1"/>
          <p:nvPr/>
        </p:nvSpPr>
        <p:spPr>
          <a:xfrm>
            <a:off x="8582153" y="2287518"/>
            <a:ext cx="3142990" cy="2677656"/>
          </a:xfrm>
          <a:prstGeom prst="rect">
            <a:avLst/>
          </a:prstGeom>
          <a:noFill/>
        </p:spPr>
        <p:txBody>
          <a:bodyPr wrap="square" rtlCol="1">
            <a:spAutoFit/>
          </a:bodyPr>
          <a:lstStyle/>
          <a:p>
            <a:pPr algn="ctr" rtl="0"/>
            <a:r>
              <a:rPr lang="en-US" sz="2400" b="0" i="0" dirty="0">
                <a:effectLst/>
                <a:latin typeface="Times New Roman" panose="02020603050405020304" pitchFamily="18" charset="0"/>
                <a:cs typeface="Times New Roman" panose="02020603050405020304" pitchFamily="18" charset="0"/>
              </a:rPr>
              <a:t>"The IDF proved on three fronts that its effectiveness transcends all borders", a cartoon by Dosh from the book "Sorry We Won”</a:t>
            </a:r>
            <a:r>
              <a:rPr lang="en-US" sz="2400" dirty="0">
                <a:latin typeface="Times New Roman" panose="02020603050405020304" pitchFamily="18" charset="0"/>
                <a:cs typeface="Times New Roman" panose="02020603050405020304" pitchFamily="18" charset="0"/>
              </a:rPr>
              <a:t>"</a:t>
            </a:r>
            <a:endParaRPr lang="he-IL" sz="2400" dirty="0">
              <a:latin typeface="Times New Roman" panose="02020603050405020304" pitchFamily="18" charset="0"/>
              <a:cs typeface="Times New Roman" panose="02020603050405020304" pitchFamily="18" charset="0"/>
            </a:endParaRPr>
          </a:p>
          <a:p>
            <a:pPr algn="ctr" rtl="0"/>
            <a:endParaRPr lang="he-IL" sz="2400" dirty="0">
              <a:cs typeface="+mj-cs"/>
            </a:endParaRPr>
          </a:p>
        </p:txBody>
      </p:sp>
    </p:spTree>
    <p:extLst>
      <p:ext uri="{BB962C8B-B14F-4D97-AF65-F5344CB8AC3E}">
        <p14:creationId xmlns:p14="http://schemas.microsoft.com/office/powerpoint/2010/main" val="316377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תיבת טקסט 1">
            <a:extLst>
              <a:ext uri="{FF2B5EF4-FFF2-40B4-BE49-F238E27FC236}">
                <a16:creationId xmlns:a16="http://schemas.microsoft.com/office/drawing/2014/main" id="{3FFA687A-1A3B-46BF-816A-A8908FC66819}"/>
              </a:ext>
            </a:extLst>
          </p:cNvPr>
          <p:cNvSpPr txBox="1"/>
          <p:nvPr/>
        </p:nvSpPr>
        <p:spPr>
          <a:xfrm>
            <a:off x="8115296" y="190500"/>
            <a:ext cx="3880213" cy="1200479"/>
          </a:xfrm>
          <a:prstGeom prst="rect">
            <a:avLst/>
          </a:prstGeom>
          <a:solidFill>
            <a:schemeClr val="bg1">
              <a:lumMod val="85000"/>
            </a:schemeClr>
          </a:solidFill>
        </p:spPr>
        <p:txBody>
          <a:bodyPr vert="horz" lIns="91440" tIns="45720" rIns="91440" bIns="45720" rtlCol="0" anchor="b">
            <a:normAutofit fontScale="85000" lnSpcReduction="10000"/>
          </a:bodyPr>
          <a:lstStyle/>
          <a:p>
            <a:pPr algn="ctr" rtl="0">
              <a:lnSpc>
                <a:spcPct val="90000"/>
              </a:lnSpc>
              <a:spcBef>
                <a:spcPct val="0"/>
              </a:spcBef>
              <a:spcAft>
                <a:spcPts val="600"/>
              </a:spcAft>
            </a:pPr>
            <a:r>
              <a:rPr lang="en-US" sz="2800" b="1" i="0" u="none" strike="noStrike" dirty="0">
                <a:effectLst/>
                <a:latin typeface="Times New Roman" panose="02020603050405020304" pitchFamily="18" charset="0"/>
                <a:ea typeface="+mj-ea"/>
                <a:cs typeface="Times New Roman" panose="02020603050405020304" pitchFamily="18" charset="0"/>
              </a:rPr>
              <a:t>The Yom Kippur War –</a:t>
            </a:r>
            <a:br>
              <a:rPr lang="en-US" sz="2800" b="1" i="0" u="none" strike="noStrike" dirty="0">
                <a:effectLst/>
                <a:latin typeface="Times New Roman" panose="02020603050405020304" pitchFamily="18" charset="0"/>
                <a:ea typeface="+mj-ea"/>
                <a:cs typeface="Times New Roman" panose="02020603050405020304" pitchFamily="18" charset="0"/>
              </a:rPr>
            </a:br>
            <a:r>
              <a:rPr lang="he-IL" sz="2800" b="1" i="0" u="none" strike="noStrike" dirty="0">
                <a:effectLst/>
                <a:latin typeface="Times New Roman" panose="02020603050405020304" pitchFamily="18" charset="0"/>
                <a:ea typeface="+mj-ea"/>
                <a:cs typeface="Times New Roman" panose="02020603050405020304" pitchFamily="18" charset="0"/>
              </a:rPr>
              <a:t> י' תשרי תשל"ד</a:t>
            </a:r>
            <a:r>
              <a:rPr lang="en-US" sz="2800" b="1" i="0" u="none" strike="noStrike" dirty="0">
                <a:effectLst/>
                <a:latin typeface="Times New Roman" panose="02020603050405020304" pitchFamily="18" charset="0"/>
                <a:ea typeface="+mj-ea"/>
                <a:cs typeface="Times New Roman" panose="02020603050405020304" pitchFamily="18" charset="0"/>
              </a:rPr>
              <a:t> 10.6.1973, :</a:t>
            </a:r>
            <a:br>
              <a:rPr lang="en-US" sz="2800" b="1" i="0" u="none" strike="noStrike" dirty="0">
                <a:effectLst/>
                <a:latin typeface="Times New Roman" panose="02020603050405020304" pitchFamily="18" charset="0"/>
                <a:ea typeface="+mj-ea"/>
                <a:cs typeface="Times New Roman" panose="02020603050405020304" pitchFamily="18" charset="0"/>
              </a:rPr>
            </a:br>
            <a:r>
              <a:rPr lang="en-US" sz="2800" b="1" i="0" u="none" strike="noStrike" dirty="0">
                <a:effectLst/>
                <a:latin typeface="Times New Roman" panose="02020603050405020304" pitchFamily="18" charset="0"/>
                <a:ea typeface="+mj-ea"/>
                <a:cs typeface="Times New Roman" panose="02020603050405020304" pitchFamily="18" charset="0"/>
              </a:rPr>
              <a:t>The background to the war:</a:t>
            </a:r>
            <a:endParaRPr lang="he-IL" sz="2800" b="1" i="0" u="none" strike="noStrike" dirty="0">
              <a:effectLst/>
              <a:latin typeface="Times New Roman" panose="02020603050405020304" pitchFamily="18" charset="0"/>
              <a:ea typeface="+mj-ea"/>
              <a:cs typeface="Times New Roman" panose="02020603050405020304" pitchFamily="18" charset="0"/>
            </a:endParaRPr>
          </a:p>
        </p:txBody>
      </p:sp>
      <p:pic>
        <p:nvPicPr>
          <p:cNvPr id="1026" name="Picture 2" descr="דעה | ביחידה 848 ידענו שתהיה מלחמה - למרות זאת, היהירות בצמרת ניצחה |  Israel Defense">
            <a:extLst>
              <a:ext uri="{FF2B5EF4-FFF2-40B4-BE49-F238E27FC236}">
                <a16:creationId xmlns:a16="http://schemas.microsoft.com/office/drawing/2014/main" id="{DAB36B4B-CC21-D206-5256-874505D5E9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98" r="15949"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D9E80DD6-298A-BBEE-ADDD-5C324DEB186E}"/>
              </a:ext>
            </a:extLst>
          </p:cNvPr>
          <p:cNvSpPr txBox="1"/>
          <p:nvPr/>
        </p:nvSpPr>
        <p:spPr>
          <a:xfrm>
            <a:off x="8214080" y="1581048"/>
            <a:ext cx="3781429" cy="4482167"/>
          </a:xfrm>
          <a:prstGeom prst="rect">
            <a:avLst/>
          </a:prstGeom>
        </p:spPr>
        <p:txBody>
          <a:bodyPr vert="horz" lIns="91440" tIns="45720" rIns="91440" bIns="45720" rtlCol="0">
            <a:normAutofit fontScale="85000" lnSpcReduction="10000"/>
          </a:bodyPr>
          <a:lstStyle/>
          <a:p>
            <a:pPr algn="l" rtl="0">
              <a:lnSpc>
                <a:spcPct val="90000"/>
              </a:lnSpc>
              <a:spcAft>
                <a:spcPts val="600"/>
              </a:spcAft>
            </a:pPr>
            <a:r>
              <a:rPr lang="en-US" sz="2000" b="1" dirty="0">
                <a:effectLst/>
                <a:latin typeface="Times New Roman" panose="02020603050405020304" pitchFamily="18" charset="0"/>
                <a:cs typeface="Times New Roman" panose="02020603050405020304" pitchFamily="18" charset="0"/>
              </a:rPr>
              <a:t>The picture of the soldiers at the Western Wall symbolizes the victory </a:t>
            </a:r>
          </a:p>
          <a:p>
            <a:pPr algn="ctr" rtl="0">
              <a:lnSpc>
                <a:spcPct val="90000"/>
              </a:lnSpc>
              <a:spcAft>
                <a:spcPts val="600"/>
              </a:spcAft>
            </a:pPr>
            <a:r>
              <a:rPr lang="en-US" sz="2000" b="1" dirty="0">
                <a:effectLst/>
                <a:latin typeface="Times New Roman" panose="02020603050405020304" pitchFamily="18" charset="0"/>
                <a:cs typeface="Times New Roman" panose="02020603050405020304" pitchFamily="18" charset="0"/>
              </a:rPr>
              <a:t>but</a:t>
            </a:r>
          </a:p>
          <a:p>
            <a:pPr algn="l" rtl="0">
              <a:lnSpc>
                <a:spcPct val="90000"/>
              </a:lnSpc>
              <a:spcAft>
                <a:spcPts val="600"/>
              </a:spcAft>
            </a:pPr>
            <a:r>
              <a:rPr lang="en-US" sz="2000" b="1" dirty="0">
                <a:effectLst/>
                <a:latin typeface="Times New Roman" panose="02020603050405020304" pitchFamily="18" charset="0"/>
                <a:cs typeface="Times New Roman" panose="02020603050405020304" pitchFamily="18" charset="0"/>
              </a:rPr>
              <a:t>The image of the shoes and the cartoon symbolize the feeling of superiority  and caused disdain and an excessive sense of security that caused the </a:t>
            </a:r>
            <a:r>
              <a:rPr lang="en-US" sz="2200" b="1" u="sng" dirty="0">
                <a:effectLst/>
                <a:latin typeface="Times New Roman" panose="02020603050405020304" pitchFamily="18" charset="0"/>
                <a:cs typeface="Times New Roman" panose="02020603050405020304" pitchFamily="18" charset="0"/>
              </a:rPr>
              <a:t>concept</a:t>
            </a:r>
            <a:r>
              <a:rPr lang="en-US" sz="2000" b="1" dirty="0">
                <a:effectLst/>
                <a:latin typeface="Times New Roman" panose="02020603050405020304" pitchFamily="18" charset="0"/>
                <a:cs typeface="Times New Roman" panose="02020603050405020304" pitchFamily="18" charset="0"/>
              </a:rPr>
              <a:t> to be accepted.</a:t>
            </a:r>
            <a:endParaRPr lang="he-IL" sz="2000" b="1" dirty="0">
              <a:latin typeface="Times New Roman" panose="02020603050405020304" pitchFamily="18" charset="0"/>
              <a:cs typeface="Times New Roman" panose="02020603050405020304" pitchFamily="18" charset="0"/>
            </a:endParaRPr>
          </a:p>
          <a:p>
            <a:pPr algn="l" rtl="0">
              <a:lnSpc>
                <a:spcPct val="90000"/>
              </a:lnSpc>
              <a:spcAft>
                <a:spcPts val="600"/>
              </a:spcAft>
            </a:pPr>
            <a:endParaRPr lang="en-US" sz="2000" b="1" dirty="0">
              <a:solidFill>
                <a:schemeClr val="accent2">
                  <a:lumMod val="50000"/>
                </a:schemeClr>
              </a:solidFill>
              <a:latin typeface="Times New Roman" panose="02020603050405020304" pitchFamily="18" charset="0"/>
              <a:cs typeface="Times New Roman" panose="02020603050405020304" pitchFamily="18" charset="0"/>
            </a:endParaRPr>
          </a:p>
          <a:p>
            <a:pPr algn="l" rtl="0">
              <a:lnSpc>
                <a:spcPct val="90000"/>
              </a:lnSpc>
              <a:spcAft>
                <a:spcPts val="600"/>
              </a:spcAft>
            </a:pPr>
            <a:r>
              <a:rPr lang="en-US" sz="2000" b="1" dirty="0">
                <a:solidFill>
                  <a:schemeClr val="accent2">
                    <a:lumMod val="50000"/>
                  </a:schemeClr>
                </a:solidFill>
                <a:latin typeface="Times New Roman" panose="02020603050405020304" pitchFamily="18" charset="0"/>
                <a:cs typeface="Times New Roman" panose="02020603050405020304" pitchFamily="18" charset="0"/>
              </a:rPr>
              <a:t>What is the concept?</a:t>
            </a:r>
            <a:endParaRPr lang="he-IL" sz="2000" b="1" dirty="0">
              <a:solidFill>
                <a:schemeClr val="accent2">
                  <a:lumMod val="50000"/>
                </a:schemeClr>
              </a:solidFill>
              <a:latin typeface="Times New Roman" panose="02020603050405020304" pitchFamily="18" charset="0"/>
              <a:cs typeface="Times New Roman" panose="02020603050405020304" pitchFamily="18" charset="0"/>
            </a:endParaRPr>
          </a:p>
          <a:p>
            <a:pPr algn="l" rtl="0">
              <a:lnSpc>
                <a:spcPct val="90000"/>
              </a:lnSpc>
              <a:spcAft>
                <a:spcPts val="600"/>
              </a:spcAft>
            </a:pPr>
            <a:r>
              <a:rPr lang="en-US" sz="1900" dirty="0">
                <a:latin typeface="Times New Roman" panose="02020603050405020304" pitchFamily="18" charset="0"/>
                <a:cs typeface="Times New Roman" panose="02020603050405020304" pitchFamily="18" charset="0"/>
              </a:rPr>
              <a:t>The concept: a wrong worldview The basic premise was that Egypt, even though it had a skilled army with innovative weapons and high capabilities, would not attack until it had the ability to neutralize the air superiority of the Israeli Air Force, and that Syria would not attack without Egypt due to its military weakness.​</a:t>
            </a:r>
            <a:endParaRPr lang="he-IL" sz="1900" dirty="0">
              <a:latin typeface="Times New Roman" panose="02020603050405020304" pitchFamily="18" charset="0"/>
              <a:cs typeface="Times New Roman" panose="02020603050405020304" pitchFamily="18" charset="0"/>
            </a:endParaRPr>
          </a:p>
        </p:txBody>
      </p:sp>
      <p:sp>
        <p:nvSpPr>
          <p:cNvPr id="1033"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26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 name="Straight Connector 1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55DCD93C-6E84-FACB-2785-AC98456E91D3}"/>
              </a:ext>
            </a:extLst>
          </p:cNvPr>
          <p:cNvSpPr txBox="1"/>
          <p:nvPr/>
        </p:nvSpPr>
        <p:spPr>
          <a:xfrm>
            <a:off x="873832" y="1819276"/>
            <a:ext cx="4586513" cy="3888396"/>
          </a:xfrm>
          <a:prstGeom prst="rect">
            <a:avLst/>
          </a:prstGeom>
        </p:spPr>
        <p:txBody>
          <a:bodyPr vert="horz" lIns="91440" tIns="45720" rIns="91440" bIns="45720" rtlCol="0" anchor="ctr">
            <a:normAutofit/>
          </a:bodyPr>
          <a:lstStyle/>
          <a:p>
            <a:pPr algn="l" rtl="0">
              <a:lnSpc>
                <a:spcPct val="90000"/>
              </a:lnSpc>
              <a:spcAft>
                <a:spcPts val="600"/>
              </a:spcAft>
            </a:pPr>
            <a:r>
              <a:rPr lang="en-US" sz="2000" b="0" i="0" dirty="0">
                <a:solidFill>
                  <a:schemeClr val="bg1"/>
                </a:solidFill>
                <a:effectLst/>
                <a:latin typeface="Times New Roman" panose="02020603050405020304" pitchFamily="18" charset="0"/>
                <a:cs typeface="Times New Roman" panose="02020603050405020304" pitchFamily="18" charset="0"/>
              </a:rPr>
              <a:t>Actually  -Intelligence reports and many signs on the ground indicated an impending war </a:t>
            </a:r>
          </a:p>
          <a:p>
            <a:pPr algn="l" rtl="0">
              <a:lnSpc>
                <a:spcPct val="90000"/>
              </a:lnSpc>
              <a:spcAft>
                <a:spcPts val="600"/>
              </a:spcAft>
            </a:pPr>
            <a:r>
              <a:rPr lang="en-US" sz="2000" b="0" i="0" dirty="0">
                <a:solidFill>
                  <a:schemeClr val="bg1"/>
                </a:solidFill>
                <a:effectLst/>
                <a:latin typeface="Times New Roman" panose="02020603050405020304" pitchFamily="18" charset="0"/>
                <a:cs typeface="Times New Roman" panose="02020603050405020304" pitchFamily="18" charset="0"/>
              </a:rPr>
              <a:t>But</a:t>
            </a:r>
          </a:p>
          <a:p>
            <a:pPr algn="l" rtl="0">
              <a:lnSpc>
                <a:spcPct val="90000"/>
              </a:lnSpc>
              <a:spcAft>
                <a:spcPts val="600"/>
              </a:spcAft>
            </a:pPr>
            <a:r>
              <a:rPr lang="en-US" sz="2000" b="0" i="0" dirty="0">
                <a:solidFill>
                  <a:schemeClr val="bg1"/>
                </a:solidFill>
                <a:effectLst/>
                <a:latin typeface="Times New Roman" panose="02020603050405020304" pitchFamily="18" charset="0"/>
                <a:cs typeface="Times New Roman" panose="02020603050405020304" pitchFamily="18" charset="0"/>
              </a:rPr>
              <a:t> Because they were so caught up in the concept, and did not believe that war would break out, the sirens that went off in the middle of Yom Kippur at 2PM came as a complete surprise</a:t>
            </a:r>
            <a:endParaRPr lang="he-IL" sz="2000" dirty="0">
              <a:solidFill>
                <a:schemeClr val="bg1"/>
              </a:solidFill>
              <a:latin typeface="Times New Roman" panose="02020603050405020304" pitchFamily="18" charset="0"/>
              <a:cs typeface="Times New Roman" panose="02020603050405020304" pitchFamily="18" charset="0"/>
            </a:endParaRPr>
          </a:p>
        </p:txBody>
      </p:sp>
      <p:pic>
        <p:nvPicPr>
          <p:cNvPr id="9" name="תמונה 8" descr="תמונה שמכילה פני אדם, לבוש, איש, אדם&#10;&#10;התיאור נוצר באופן אוטומטי">
            <a:extLst>
              <a:ext uri="{FF2B5EF4-FFF2-40B4-BE49-F238E27FC236}">
                <a16:creationId xmlns:a16="http://schemas.microsoft.com/office/drawing/2014/main" id="{BE47D54F-D09A-F0DA-8392-C5DF61F31D09}"/>
              </a:ext>
            </a:extLst>
          </p:cNvPr>
          <p:cNvPicPr>
            <a:picLocks noChangeAspect="1"/>
          </p:cNvPicPr>
          <p:nvPr/>
        </p:nvPicPr>
        <p:blipFill rotWithShape="1">
          <a:blip r:embed="rId2">
            <a:extLst>
              <a:ext uri="{28A0092B-C50C-407E-A947-70E740481C1C}">
                <a14:useLocalDpi xmlns:a14="http://schemas.microsoft.com/office/drawing/2010/main" val="0"/>
              </a:ext>
            </a:extLst>
          </a:blip>
          <a:srcRect l="4225" r="1970" b="-2"/>
          <a:stretch/>
        </p:blipFill>
        <p:spPr>
          <a:xfrm>
            <a:off x="6525453" y="1"/>
            <a:ext cx="5666547" cy="3398024"/>
          </a:xfrm>
          <a:prstGeom prst="rect">
            <a:avLst/>
          </a:prstGeom>
        </p:spPr>
      </p:pic>
      <p:cxnSp>
        <p:nvCxnSpPr>
          <p:cNvPr id="18" name="Straight Connector 17">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תמונה 6" descr="תמונה שמכילה בחוץ, שמיים, תחבורה, כלי נשק&#10;&#10;התיאור נוצר באופן אוטומטי">
            <a:extLst>
              <a:ext uri="{FF2B5EF4-FFF2-40B4-BE49-F238E27FC236}">
                <a16:creationId xmlns:a16="http://schemas.microsoft.com/office/drawing/2014/main" id="{26AF3197-FC53-2675-FB60-E5FFF4C99BD9}"/>
              </a:ext>
            </a:extLst>
          </p:cNvPr>
          <p:cNvPicPr>
            <a:picLocks noChangeAspect="1"/>
          </p:cNvPicPr>
          <p:nvPr/>
        </p:nvPicPr>
        <p:blipFill rotWithShape="1">
          <a:blip r:embed="rId3">
            <a:extLst>
              <a:ext uri="{28A0092B-C50C-407E-A947-70E740481C1C}">
                <a14:useLocalDpi xmlns:a14="http://schemas.microsoft.com/office/drawing/2010/main" val="0"/>
              </a:ext>
            </a:extLst>
          </a:blip>
          <a:srcRect l="8476" r="-1" b="-1"/>
          <a:stretch/>
        </p:blipFill>
        <p:spPr>
          <a:xfrm>
            <a:off x="6522277" y="3398024"/>
            <a:ext cx="5669723" cy="3469076"/>
          </a:xfrm>
          <a:prstGeom prst="rect">
            <a:avLst/>
          </a:prstGeom>
        </p:spPr>
      </p:pic>
    </p:spTree>
    <p:extLst>
      <p:ext uri="{BB962C8B-B14F-4D97-AF65-F5344CB8AC3E}">
        <p14:creationId xmlns:p14="http://schemas.microsoft.com/office/powerpoint/2010/main" val="157665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265186-C650-1B02-3648-C45C38B35C16}"/>
              </a:ext>
            </a:extLst>
          </p:cNvPr>
          <p:cNvPicPr>
            <a:picLocks noChangeAspect="1"/>
          </p:cNvPicPr>
          <p:nvPr/>
        </p:nvPicPr>
        <p:blipFill rotWithShape="1">
          <a:blip r:embed="rId2"/>
          <a:srcRect l="28925" r="38758" b="1"/>
          <a:stretch/>
        </p:blipFill>
        <p:spPr>
          <a:xfrm>
            <a:off x="7995206" y="2093976"/>
            <a:ext cx="3941064" cy="4096512"/>
          </a:xfrm>
          <a:prstGeom prst="rect">
            <a:avLst/>
          </a:prstGeom>
        </p:spPr>
      </p:pic>
      <p:sp>
        <p:nvSpPr>
          <p:cNvPr id="4" name="TextBox 3">
            <a:extLst>
              <a:ext uri="{FF2B5EF4-FFF2-40B4-BE49-F238E27FC236}">
                <a16:creationId xmlns:a16="http://schemas.microsoft.com/office/drawing/2014/main" id="{813077F5-8D18-903B-9603-D8329C72778F}"/>
              </a:ext>
            </a:extLst>
          </p:cNvPr>
          <p:cNvSpPr txBox="1"/>
          <p:nvPr/>
        </p:nvSpPr>
        <p:spPr>
          <a:xfrm>
            <a:off x="255731" y="1996718"/>
            <a:ext cx="773947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3200" dirty="0">
                <a:latin typeface="Times New Roman" panose="02020603050405020304" pitchFamily="18" charset="0"/>
                <a:cs typeface="Times New Roman" panose="02020603050405020304" pitchFamily="18" charset="0"/>
              </a:rPr>
              <a:t>In addition to the fact that the decision makers fell for misconception, there were also some</a:t>
            </a:r>
            <a:endParaRPr lang="he-IL" sz="3200" dirty="0">
              <a:latin typeface="Times New Roman" panose="02020603050405020304" pitchFamily="18" charset="0"/>
              <a:cs typeface="Times New Roman" panose="02020603050405020304" pitchFamily="18" charset="0"/>
            </a:endParaRPr>
          </a:p>
          <a:p>
            <a:pPr algn="ctr" rtl="0"/>
            <a:r>
              <a:rPr lang="en-US" sz="4800" b="1" dirty="0">
                <a:latin typeface="Times New Roman" panose="02020603050405020304" pitchFamily="18" charset="0"/>
                <a:cs typeface="Times New Roman" panose="02020603050405020304" pitchFamily="18" charset="0"/>
              </a:rPr>
              <a:t>Cognitive biases</a:t>
            </a:r>
            <a:endParaRPr lang="he-IL" sz="4800" dirty="0">
              <a:latin typeface="Times New Roman" panose="02020603050405020304" pitchFamily="18" charset="0"/>
              <a:cs typeface="Times New Roman" panose="02020603050405020304" pitchFamily="18" charset="0"/>
            </a:endParaRPr>
          </a:p>
          <a:p>
            <a:pPr algn="ctr" rtl="0"/>
            <a:endParaRPr lang="he-IL" sz="3200" dirty="0">
              <a:latin typeface="Times New Roman" panose="02020603050405020304" pitchFamily="18" charset="0"/>
              <a:cs typeface="Times New Roman" panose="02020603050405020304" pitchFamily="18" charset="0"/>
            </a:endParaRPr>
          </a:p>
          <a:p>
            <a:pPr algn="ctr" rtl="0"/>
            <a:r>
              <a:rPr lang="en-US" sz="3200" dirty="0">
                <a:latin typeface="Times New Roman" panose="02020603050405020304" pitchFamily="18" charset="0"/>
                <a:cs typeface="Times New Roman" panose="02020603050405020304" pitchFamily="18" charset="0"/>
              </a:rPr>
              <a:t>that influenced the intelligence officers and decision makers.</a:t>
            </a:r>
          </a:p>
          <a:p>
            <a:pPr algn="ctr" rtl="0"/>
            <a:r>
              <a:rPr lang="en-US" sz="3200" dirty="0">
                <a:latin typeface="Times New Roman" panose="02020603050405020304" pitchFamily="18" charset="0"/>
                <a:cs typeface="Times New Roman" panose="02020603050405020304" pitchFamily="18" charset="0"/>
              </a:rPr>
              <a:t>What are those cognitive biases?</a:t>
            </a:r>
          </a:p>
          <a:p>
            <a:pPr algn="ctr" rtl="0"/>
            <a:r>
              <a:rPr lang="en-US" sz="3200" dirty="0">
                <a:latin typeface="Times New Roman" panose="02020603050405020304" pitchFamily="18" charset="0"/>
                <a:cs typeface="Times New Roman" panose="02020603050405020304" pitchFamily="18" charset="0"/>
              </a:rPr>
              <a:t>During the game we will understand...</a:t>
            </a:r>
            <a:endParaRPr lang="he-IL"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83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30E73E-F765-53C6-0862-CB365CF3B63B}"/>
              </a:ext>
            </a:extLst>
          </p:cNvPr>
          <p:cNvSpPr txBox="1"/>
          <p:nvPr/>
        </p:nvSpPr>
        <p:spPr>
          <a:xfrm>
            <a:off x="1524003" y="1999615"/>
            <a:ext cx="9144000" cy="27640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rtl="0">
              <a:lnSpc>
                <a:spcPct val="90000"/>
              </a:lnSpc>
              <a:spcBef>
                <a:spcPct val="0"/>
              </a:spcBef>
              <a:spcAft>
                <a:spcPts val="600"/>
              </a:spcAft>
            </a:pPr>
            <a:r>
              <a:rPr lang="en-US" sz="7200" b="1" kern="1200" dirty="0">
                <a:latin typeface="+mj-lt"/>
                <a:ea typeface="+mj-ea"/>
                <a:cs typeface="+mj-cs"/>
              </a:rPr>
              <a:t>Matching Game</a:t>
            </a:r>
            <a:endParaRPr lang="he-IL" sz="7200" b="1" kern="1200" dirty="0">
              <a:latin typeface="+mj-lt"/>
              <a:ea typeface="Calibri Light"/>
              <a:cs typeface="Calibri Light"/>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0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Jigsaw piece bridging the gap">
            <a:extLst>
              <a:ext uri="{FF2B5EF4-FFF2-40B4-BE49-F238E27FC236}">
                <a16:creationId xmlns:a16="http://schemas.microsoft.com/office/drawing/2014/main" id="{484B7949-CFE4-1501-4851-F34E169347F7}"/>
              </a:ext>
            </a:extLst>
          </p:cNvPr>
          <p:cNvPicPr>
            <a:picLocks noChangeAspect="1"/>
          </p:cNvPicPr>
          <p:nvPr/>
        </p:nvPicPr>
        <p:blipFill rotWithShape="1">
          <a:blip r:embed="rId2">
            <a:alphaModFix amt="15000"/>
          </a:blip>
          <a:srcRect t="21274" b="3727"/>
          <a:stretch/>
        </p:blipFill>
        <p:spPr>
          <a:xfrm>
            <a:off x="20" y="10"/>
            <a:ext cx="12191980" cy="6857990"/>
          </a:xfrm>
          <a:prstGeom prst="rect">
            <a:avLst/>
          </a:prstGeom>
        </p:spPr>
      </p:pic>
      <p:pic>
        <p:nvPicPr>
          <p:cNvPr id="3" name="Picture 2">
            <a:extLst>
              <a:ext uri="{FF2B5EF4-FFF2-40B4-BE49-F238E27FC236}">
                <a16:creationId xmlns:a16="http://schemas.microsoft.com/office/drawing/2014/main" id="{C959FBF5-E9AD-7843-D526-9BC70B585B99}"/>
              </a:ext>
            </a:extLst>
          </p:cNvPr>
          <p:cNvPicPr>
            <a:picLocks noChangeAspect="1"/>
          </p:cNvPicPr>
          <p:nvPr/>
        </p:nvPicPr>
        <p:blipFill>
          <a:blip r:embed="rId3"/>
          <a:stretch>
            <a:fillRect/>
          </a:stretch>
        </p:blipFill>
        <p:spPr>
          <a:xfrm>
            <a:off x="9314884" y="1099250"/>
            <a:ext cx="2447925" cy="3600450"/>
          </a:xfrm>
          <a:prstGeom prst="rect">
            <a:avLst/>
          </a:prstGeom>
        </p:spPr>
      </p:pic>
      <p:sp>
        <p:nvSpPr>
          <p:cNvPr id="4" name="TextBox 3">
            <a:extLst>
              <a:ext uri="{FF2B5EF4-FFF2-40B4-BE49-F238E27FC236}">
                <a16:creationId xmlns:a16="http://schemas.microsoft.com/office/drawing/2014/main" id="{9FF90E3D-8C06-AB67-55F0-DAFF765BC41D}"/>
              </a:ext>
            </a:extLst>
          </p:cNvPr>
          <p:cNvSpPr txBox="1"/>
          <p:nvPr/>
        </p:nvSpPr>
        <p:spPr>
          <a:xfrm>
            <a:off x="9115586" y="5047282"/>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000000"/>
                </a:solidFill>
                <a:latin typeface="Times New Roman" panose="02020603050405020304" pitchFamily="18" charset="0"/>
                <a:ea typeface="+mn-lt"/>
                <a:cs typeface="Times New Roman" panose="02020603050405020304" pitchFamily="18" charset="0"/>
              </a:rPr>
              <a:t>In September 1970</a:t>
            </a:r>
            <a:endParaRPr lang="en-US">
              <a:solidFill>
                <a:srgbClr val="000000"/>
              </a:solidFill>
              <a:latin typeface="Times New Roman" panose="02020603050405020304" pitchFamily="18" charset="0"/>
              <a:ea typeface="+mn-lt"/>
              <a:cs typeface="Times New Roman" panose="02020603050405020304" pitchFamily="18" charset="0"/>
            </a:endParaRPr>
          </a:p>
          <a:p>
            <a:pPr algn="ctr"/>
            <a:r>
              <a:rPr lang="en-US" sz="1600">
                <a:solidFill>
                  <a:srgbClr val="000000"/>
                </a:solidFill>
                <a:latin typeface="Times New Roman" panose="02020603050405020304" pitchFamily="18" charset="0"/>
                <a:ea typeface="+mn-lt"/>
                <a:cs typeface="Times New Roman" panose="02020603050405020304" pitchFamily="18" charset="0"/>
              </a:rPr>
              <a:t>Gamal Abdel Nasser,</a:t>
            </a:r>
            <a:endParaRPr lang="he-IL">
              <a:latin typeface="Times New Roman" panose="02020603050405020304" pitchFamily="18" charset="0"/>
              <a:cs typeface="Times New Roman" panose="02020603050405020304" pitchFamily="18" charset="0"/>
            </a:endParaRPr>
          </a:p>
          <a:p>
            <a:pPr algn="ctr"/>
            <a:r>
              <a:rPr lang="en-US" sz="1600">
                <a:solidFill>
                  <a:srgbClr val="000000"/>
                </a:solidFill>
                <a:latin typeface="Times New Roman" panose="02020603050405020304" pitchFamily="18" charset="0"/>
                <a:ea typeface="+mn-lt"/>
                <a:cs typeface="Times New Roman" panose="02020603050405020304" pitchFamily="18" charset="0"/>
              </a:rPr>
              <a:t>president of Egypt, died.</a:t>
            </a:r>
            <a:endParaRPr lang="he-IL">
              <a:latin typeface="Times New Roman" panose="02020603050405020304" pitchFamily="18" charset="0"/>
              <a:cs typeface="Times New Roman" panose="02020603050405020304" pitchFamily="18" charset="0"/>
            </a:endParaRPr>
          </a:p>
          <a:p>
            <a:pPr algn="ctr"/>
            <a:r>
              <a:rPr lang="en-US" sz="1600">
                <a:solidFill>
                  <a:srgbClr val="000000"/>
                </a:solidFill>
                <a:latin typeface="Times New Roman" panose="02020603050405020304" pitchFamily="18" charset="0"/>
                <a:ea typeface="+mn-lt"/>
                <a:cs typeface="Times New Roman" panose="02020603050405020304" pitchFamily="18" charset="0"/>
              </a:rPr>
              <a:t>Anwar Sadat was appointed</a:t>
            </a:r>
            <a:endParaRPr lang="he-IL">
              <a:latin typeface="Times New Roman" panose="02020603050405020304" pitchFamily="18" charset="0"/>
              <a:cs typeface="Times New Roman" panose="02020603050405020304" pitchFamily="18" charset="0"/>
            </a:endParaRPr>
          </a:p>
          <a:p>
            <a:pPr algn="ctr"/>
            <a:r>
              <a:rPr lang="en-US" sz="1600">
                <a:solidFill>
                  <a:srgbClr val="000000"/>
                </a:solidFill>
                <a:latin typeface="Times New Roman" panose="02020603050405020304" pitchFamily="18" charset="0"/>
                <a:ea typeface="+mn-lt"/>
                <a:cs typeface="Times New Roman" panose="02020603050405020304" pitchFamily="18" charset="0"/>
              </a:rPr>
              <a:t>the new president.</a:t>
            </a:r>
            <a:endParaRPr lang="en-US">
              <a:latin typeface="Times New Roman" panose="02020603050405020304" pitchFamily="18" charset="0"/>
              <a:cs typeface="Times New Roman" panose="02020603050405020304" pitchFamily="18" charset="0"/>
            </a:endParaRPr>
          </a:p>
          <a:p>
            <a:pPr algn="ctr"/>
            <a:endParaRPr lang="en-US"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7920470-1D7C-621B-2CFF-B2B82539A4A4}"/>
              </a:ext>
            </a:extLst>
          </p:cNvPr>
          <p:cNvSpPr txBox="1"/>
          <p:nvPr/>
        </p:nvSpPr>
        <p:spPr>
          <a:xfrm>
            <a:off x="9277102" y="562076"/>
            <a:ext cx="23267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actual event</a:t>
            </a:r>
          </a:p>
        </p:txBody>
      </p:sp>
      <p:sp>
        <p:nvSpPr>
          <p:cNvPr id="6" name="TextBox 5">
            <a:extLst>
              <a:ext uri="{FF2B5EF4-FFF2-40B4-BE49-F238E27FC236}">
                <a16:creationId xmlns:a16="http://schemas.microsoft.com/office/drawing/2014/main" id="{E12EC93A-36A9-B617-D4CD-BAF07DD46814}"/>
              </a:ext>
            </a:extLst>
          </p:cNvPr>
          <p:cNvSpPr txBox="1"/>
          <p:nvPr/>
        </p:nvSpPr>
        <p:spPr>
          <a:xfrm>
            <a:off x="5017601" y="562076"/>
            <a:ext cx="36836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b="1">
                <a:solidFill>
                  <a:srgbClr val="002060"/>
                </a:solidFill>
                <a:effectLst>
                  <a:outerShdw blurRad="38100" dist="38100" dir="2700000" algn="tl">
                    <a:srgbClr val="000000">
                      <a:alpha val="43137"/>
                    </a:srgbClr>
                  </a:outerShdw>
                </a:effectLst>
                <a:cs typeface="Calibri"/>
              </a:defRPr>
            </a:lvl1pPr>
          </a:lstStyle>
          <a:p>
            <a:r>
              <a:rPr lang="en-US" sz="2000" u="sng" dirty="0">
                <a:latin typeface="Times New Roman" panose="02020603050405020304" pitchFamily="18" charset="0"/>
                <a:cs typeface="Times New Roman" panose="02020603050405020304" pitchFamily="18" charset="0"/>
              </a:rPr>
              <a:t>an excuse based on the concept</a:t>
            </a:r>
          </a:p>
        </p:txBody>
      </p:sp>
      <p:sp>
        <p:nvSpPr>
          <p:cNvPr id="7" name="TextBox 6">
            <a:extLst>
              <a:ext uri="{FF2B5EF4-FFF2-40B4-BE49-F238E27FC236}">
                <a16:creationId xmlns:a16="http://schemas.microsoft.com/office/drawing/2014/main" id="{E246FD27-7C62-F06E-1667-71CCCE7EFE4D}"/>
              </a:ext>
            </a:extLst>
          </p:cNvPr>
          <p:cNvSpPr txBox="1"/>
          <p:nvPr/>
        </p:nvSpPr>
        <p:spPr>
          <a:xfrm>
            <a:off x="5753746" y="1104253"/>
            <a:ext cx="213101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imes New Roman" panose="02020603050405020304" pitchFamily="18" charset="0"/>
                <a:ea typeface="+mn-lt"/>
                <a:cs typeface="Times New Roman" panose="02020603050405020304" pitchFamily="18" charset="0"/>
              </a:rPr>
              <a:t>Anwar Sadat was perceived</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ea typeface="+mn-lt"/>
                <a:cs typeface="Times New Roman" panose="02020603050405020304" pitchFamily="18" charset="0"/>
              </a:rPr>
              <a:t>as a weak leader.</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ea typeface="+mn-lt"/>
                <a:cs typeface="Times New Roman" panose="02020603050405020304" pitchFamily="18" charset="0"/>
              </a:rPr>
              <a:t>This added to Israel’s </a:t>
            </a:r>
          </a:p>
          <a:p>
            <a:pPr algn="ctr"/>
            <a:r>
              <a:rPr lang="en-US" dirty="0">
                <a:latin typeface="Times New Roman" panose="02020603050405020304" pitchFamily="18" charset="0"/>
                <a:ea typeface="+mn-lt"/>
                <a:cs typeface="Times New Roman" panose="02020603050405020304" pitchFamily="18" charset="0"/>
              </a:rPr>
              <a:t>feeling of security. </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C7A09E2-26FE-7CE0-0ACD-D5616529EEFF}"/>
              </a:ext>
            </a:extLst>
          </p:cNvPr>
          <p:cNvSpPr txBox="1"/>
          <p:nvPr/>
        </p:nvSpPr>
        <p:spPr>
          <a:xfrm>
            <a:off x="1751521" y="562076"/>
            <a:ext cx="25093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en-US" sz="2000" b="1" u="sng" dirty="0">
                <a:latin typeface="Times New Roman" panose="02020603050405020304" pitchFamily="18" charset="0"/>
                <a:cs typeface="Times New Roman" panose="02020603050405020304" pitchFamily="18" charset="0"/>
              </a:rPr>
              <a:t> </a:t>
            </a: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a:t>
            </a:r>
            <a:r>
              <a:rPr lang="en-US" sz="2000" b="1" u="sng" dirty="0">
                <a:latin typeface="Times New Roman" panose="02020603050405020304" pitchFamily="18" charset="0"/>
                <a:cs typeface="Times New Roman" panose="02020603050405020304" pitchFamily="18" charset="0"/>
              </a:rPr>
              <a:t> </a:t>
            </a: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explanation</a:t>
            </a:r>
          </a:p>
        </p:txBody>
      </p:sp>
      <p:sp>
        <p:nvSpPr>
          <p:cNvPr id="9" name="TextBox 8">
            <a:extLst>
              <a:ext uri="{FF2B5EF4-FFF2-40B4-BE49-F238E27FC236}">
                <a16:creationId xmlns:a16="http://schemas.microsoft.com/office/drawing/2014/main" id="{3F923388-2F18-C52F-D8BD-74574B883BB2}"/>
              </a:ext>
            </a:extLst>
          </p:cNvPr>
          <p:cNvSpPr txBox="1"/>
          <p:nvPr/>
        </p:nvSpPr>
        <p:spPr>
          <a:xfrm>
            <a:off x="1323813" y="962186"/>
            <a:ext cx="344191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0000"/>
                </a:solidFill>
                <a:latin typeface="Times New Roman" panose="02020603050405020304" pitchFamily="18" charset="0"/>
                <a:ea typeface="+mn-lt"/>
                <a:cs typeface="Times New Roman" panose="02020603050405020304" pitchFamily="18" charset="0"/>
              </a:rPr>
              <a:t>Sadat was determined to execute a military operation to capture territory lost by Egypt in the Six Day War. He convinced Syria to partner with him. He ordered his generals to prepare battle plans to capture the Sinai or at least a large part of it to shock Israel. </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A9949C2-F4ED-BC69-177B-9A1C21290F05}"/>
              </a:ext>
            </a:extLst>
          </p:cNvPr>
          <p:cNvSpPr txBox="1"/>
          <p:nvPr/>
        </p:nvSpPr>
        <p:spPr>
          <a:xfrm>
            <a:off x="3436564" y="3768326"/>
            <a:ext cx="30696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en-US" sz="2000" b="1" u="sng" dirty="0">
                <a:latin typeface="Times New Roman" panose="02020603050405020304" pitchFamily="18" charset="0"/>
                <a:cs typeface="Times New Roman" panose="02020603050405020304" pitchFamily="18" charset="0"/>
              </a:rPr>
              <a:t> </a:t>
            </a: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 of cognitive bias</a:t>
            </a:r>
            <a:endParaRPr lang="he-IL"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9B59961-FB68-1EEF-84DA-8CF73A89CF2D}"/>
              </a:ext>
            </a:extLst>
          </p:cNvPr>
          <p:cNvSpPr txBox="1"/>
          <p:nvPr/>
        </p:nvSpPr>
        <p:spPr>
          <a:xfrm>
            <a:off x="2563677" y="4126423"/>
            <a:ext cx="4817389" cy="2542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dirty="0">
                <a:solidFill>
                  <a:srgbClr val="000000"/>
                </a:solidFill>
                <a:latin typeface="Times New Roman" panose="02020603050405020304" pitchFamily="18" charset="0"/>
                <a:ea typeface="+mn-lt"/>
                <a:cs typeface="Times New Roman" panose="02020603050405020304" pitchFamily="18" charset="0"/>
              </a:rPr>
              <a:t>Recency Bias causes humans to disproportionately rely on recent and readily available information when making decisions. Sadat was viewed as a hesitant leader. Israel relied on this assessment and did not test this assumption.</a:t>
            </a:r>
          </a:p>
        </p:txBody>
      </p:sp>
      <p:cxnSp>
        <p:nvCxnSpPr>
          <p:cNvPr id="13" name="Straight Arrow Connector 12">
            <a:extLst>
              <a:ext uri="{FF2B5EF4-FFF2-40B4-BE49-F238E27FC236}">
                <a16:creationId xmlns:a16="http://schemas.microsoft.com/office/drawing/2014/main" id="{4FBD7092-217D-183B-AD9C-31E9946426BE}"/>
              </a:ext>
            </a:extLst>
          </p:cNvPr>
          <p:cNvCxnSpPr/>
          <p:nvPr/>
        </p:nvCxnSpPr>
        <p:spPr>
          <a:xfrm flipH="1">
            <a:off x="8270929" y="1124918"/>
            <a:ext cx="2583" cy="1766805"/>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AF9447A1-E9BE-4E54-3B7C-7372302A9383}"/>
              </a:ext>
            </a:extLst>
          </p:cNvPr>
          <p:cNvCxnSpPr>
            <a:cxnSpLocks/>
          </p:cNvCxnSpPr>
          <p:nvPr/>
        </p:nvCxnSpPr>
        <p:spPr>
          <a:xfrm flipH="1">
            <a:off x="5352081" y="1124917"/>
            <a:ext cx="2583" cy="1766805"/>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937C4D12-FE24-E47C-7546-3D48A7BFC54C}"/>
              </a:ext>
            </a:extLst>
          </p:cNvPr>
          <p:cNvCxnSpPr>
            <a:cxnSpLocks/>
          </p:cNvCxnSpPr>
          <p:nvPr/>
        </p:nvCxnSpPr>
        <p:spPr>
          <a:xfrm flipH="1" flipV="1">
            <a:off x="986726" y="3576229"/>
            <a:ext cx="7273870" cy="2585"/>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542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4" descr="Jigsaw piece bridging the gap">
            <a:extLst>
              <a:ext uri="{FF2B5EF4-FFF2-40B4-BE49-F238E27FC236}">
                <a16:creationId xmlns:a16="http://schemas.microsoft.com/office/drawing/2014/main" id="{CE82249B-848E-C240-FDB1-343B859C14AF}"/>
              </a:ext>
            </a:extLst>
          </p:cNvPr>
          <p:cNvPicPr>
            <a:picLocks noChangeAspect="1"/>
          </p:cNvPicPr>
          <p:nvPr/>
        </p:nvPicPr>
        <p:blipFill rotWithShape="1">
          <a:blip r:embed="rId2">
            <a:alphaModFix amt="15000"/>
          </a:blip>
          <a:srcRect t="21274" b="3727"/>
          <a:stretch/>
        </p:blipFill>
        <p:spPr>
          <a:xfrm>
            <a:off x="20" y="10"/>
            <a:ext cx="12191980" cy="6857990"/>
          </a:xfrm>
          <a:prstGeom prst="rect">
            <a:avLst/>
          </a:prstGeom>
        </p:spPr>
      </p:pic>
      <p:sp>
        <p:nvSpPr>
          <p:cNvPr id="4" name="TextBox 3">
            <a:extLst>
              <a:ext uri="{FF2B5EF4-FFF2-40B4-BE49-F238E27FC236}">
                <a16:creationId xmlns:a16="http://schemas.microsoft.com/office/drawing/2014/main" id="{9FF90E3D-8C06-AB67-55F0-DAFF765BC41D}"/>
              </a:ext>
            </a:extLst>
          </p:cNvPr>
          <p:cNvSpPr txBox="1"/>
          <p:nvPr/>
        </p:nvSpPr>
        <p:spPr>
          <a:xfrm>
            <a:off x="6211572" y="3614983"/>
            <a:ext cx="584285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0000"/>
                </a:solidFill>
                <a:latin typeface="Times New Roman" panose="02020603050405020304" pitchFamily="18" charset="0"/>
                <a:ea typeface="+mn-lt"/>
                <a:cs typeface="Times New Roman" panose="02020603050405020304" pitchFamily="18" charset="0"/>
              </a:rPr>
              <a:t>On September 25, 1973</a:t>
            </a:r>
            <a:endParaRPr lang="en-US" dirty="0">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King Hussein of Jordan met secretly with Golda Meir in a very urgent meeting.</a:t>
            </a:r>
            <a:endParaRPr lang="he-IL" dirty="0">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Hussein reported that the Egyptians and Syrians were preparing to attack Israel</a:t>
            </a:r>
            <a:endParaRPr lang="he-IL" dirty="0">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and that he declined to join them.</a:t>
            </a:r>
            <a:endParaRPr lang="en-US" dirty="0">
              <a:latin typeface="Times New Roman" panose="02020603050405020304" pitchFamily="18" charset="0"/>
              <a:ea typeface="+mn-lt"/>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Golda Meir passed this information to the defense minister, Moshe Dayan, and to the head of military intelligence, </a:t>
            </a:r>
            <a:endParaRPr lang="en-US" dirty="0">
              <a:latin typeface="Times New Roman" panose="02020603050405020304" pitchFamily="18" charset="0"/>
              <a:ea typeface="+mn-lt"/>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Major General </a:t>
            </a:r>
            <a:r>
              <a:rPr lang="en-US" dirty="0" err="1">
                <a:solidFill>
                  <a:srgbClr val="000000"/>
                </a:solidFill>
                <a:latin typeface="Times New Roman" panose="02020603050405020304" pitchFamily="18" charset="0"/>
                <a:ea typeface="+mn-lt"/>
                <a:cs typeface="Times New Roman" panose="02020603050405020304" pitchFamily="18" charset="0"/>
              </a:rPr>
              <a:t>eli</a:t>
            </a:r>
            <a:r>
              <a:rPr lang="en-US" dirty="0">
                <a:solidFill>
                  <a:srgbClr val="000000"/>
                </a:solidFill>
                <a:latin typeface="Times New Roman" panose="02020603050405020304" pitchFamily="18" charset="0"/>
                <a:ea typeface="+mn-lt"/>
                <a:cs typeface="Times New Roman" panose="02020603050405020304" pitchFamily="18" charset="0"/>
              </a:rPr>
              <a:t> </a:t>
            </a:r>
            <a:r>
              <a:rPr lang="en-US" dirty="0" err="1">
                <a:solidFill>
                  <a:srgbClr val="000000"/>
                </a:solidFill>
                <a:latin typeface="Times New Roman" panose="02020603050405020304" pitchFamily="18" charset="0"/>
                <a:ea typeface="+mn-lt"/>
                <a:cs typeface="Times New Roman" panose="02020603050405020304" pitchFamily="18" charset="0"/>
              </a:rPr>
              <a:t>Zeira</a:t>
            </a:r>
            <a:r>
              <a:rPr lang="en-US" dirty="0">
                <a:solidFill>
                  <a:srgbClr val="000000"/>
                </a:solidFill>
                <a:latin typeface="Times New Roman" panose="02020603050405020304" pitchFamily="18" charset="0"/>
                <a:ea typeface="+mn-lt"/>
                <a:cs typeface="Times New Roman" panose="02020603050405020304" pitchFamily="18" charset="0"/>
              </a:rPr>
              <a:t>.</a:t>
            </a:r>
            <a:endParaRPr lang="en-US" sz="1400" dirty="0">
              <a:latin typeface="Times New Roman" panose="02020603050405020304" pitchFamily="18" charset="0"/>
              <a:ea typeface="+mn-lt"/>
              <a:cs typeface="Times New Roman" panose="02020603050405020304" pitchFamily="18" charset="0"/>
            </a:endParaRPr>
          </a:p>
        </p:txBody>
      </p:sp>
      <p:sp>
        <p:nvSpPr>
          <p:cNvPr id="7" name="TextBox 6">
            <a:extLst>
              <a:ext uri="{FF2B5EF4-FFF2-40B4-BE49-F238E27FC236}">
                <a16:creationId xmlns:a16="http://schemas.microsoft.com/office/drawing/2014/main" id="{E246FD27-7C62-F06E-1667-71CCCE7EFE4D}"/>
              </a:ext>
            </a:extLst>
          </p:cNvPr>
          <p:cNvSpPr txBox="1"/>
          <p:nvPr/>
        </p:nvSpPr>
        <p:spPr>
          <a:xfrm>
            <a:off x="3749806" y="1147942"/>
            <a:ext cx="25232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0000"/>
                </a:solidFill>
                <a:latin typeface="Times New Roman" panose="02020603050405020304" pitchFamily="18" charset="0"/>
                <a:ea typeface="+mn-lt"/>
                <a:cs typeface="Times New Roman" panose="02020603050405020304" pitchFamily="18" charset="0"/>
              </a:rPr>
              <a:t>Moshe Dayan and Eli </a:t>
            </a:r>
            <a:r>
              <a:rPr lang="en-US" dirty="0" err="1">
                <a:solidFill>
                  <a:srgbClr val="000000"/>
                </a:solidFill>
                <a:latin typeface="Times New Roman" panose="02020603050405020304" pitchFamily="18" charset="0"/>
                <a:ea typeface="+mn-lt"/>
                <a:cs typeface="Times New Roman" panose="02020603050405020304" pitchFamily="18" charset="0"/>
              </a:rPr>
              <a:t>Zeira</a:t>
            </a:r>
            <a:r>
              <a:rPr lang="en-US" dirty="0">
                <a:solidFill>
                  <a:srgbClr val="000000"/>
                </a:solidFill>
                <a:latin typeface="Times New Roman" panose="02020603050405020304" pitchFamily="18" charset="0"/>
                <a:ea typeface="+mn-lt"/>
                <a:cs typeface="Times New Roman" panose="02020603050405020304" pitchFamily="18" charset="0"/>
              </a:rPr>
              <a:t> calmed Golda Meir and claimed that the warning King </a:t>
            </a:r>
            <a:r>
              <a:rPr lang="en-US" dirty="0" err="1">
                <a:solidFill>
                  <a:srgbClr val="000000"/>
                </a:solidFill>
                <a:latin typeface="Times New Roman" panose="02020603050405020304" pitchFamily="18" charset="0"/>
                <a:ea typeface="+mn-lt"/>
                <a:cs typeface="Times New Roman" panose="02020603050405020304" pitchFamily="18" charset="0"/>
              </a:rPr>
              <a:t>Huissein</a:t>
            </a:r>
            <a:r>
              <a:rPr lang="en-US" dirty="0">
                <a:solidFill>
                  <a:srgbClr val="000000"/>
                </a:solidFill>
                <a:latin typeface="Times New Roman" panose="02020603050405020304" pitchFamily="18" charset="0"/>
                <a:ea typeface="+mn-lt"/>
                <a:cs typeface="Times New Roman" panose="02020603050405020304" pitchFamily="18" charset="0"/>
              </a:rPr>
              <a:t> delivered was based on a faulty source.</a:t>
            </a:r>
          </a:p>
          <a:p>
            <a:pPr algn="ctr"/>
            <a:endParaRPr lang="en-US" dirty="0">
              <a:solidFill>
                <a:srgbClr val="20212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F923388-2F18-C52F-D8BD-74574B883BB2}"/>
              </a:ext>
            </a:extLst>
          </p:cNvPr>
          <p:cNvSpPr txBox="1"/>
          <p:nvPr/>
        </p:nvSpPr>
        <p:spPr>
          <a:xfrm>
            <a:off x="822037" y="1259237"/>
            <a:ext cx="2227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0000"/>
                </a:solidFill>
                <a:latin typeface="Times New Roman" panose="02020603050405020304" pitchFamily="18" charset="0"/>
                <a:ea typeface="+mn-lt"/>
                <a:cs typeface="Times New Roman" panose="02020603050405020304" pitchFamily="18" charset="0"/>
              </a:rPr>
              <a:t>King Hussein’s information </a:t>
            </a:r>
            <a:endParaRPr lang="en-US" dirty="0">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was correct.</a:t>
            </a:r>
            <a:endParaRPr lang="en-US" dirty="0">
              <a:latin typeface="Times New Roman" panose="02020603050405020304" pitchFamily="18" charset="0"/>
              <a:cs typeface="Times New Roman" panose="02020603050405020304" pitchFamily="18" charset="0"/>
            </a:endParaRPr>
          </a:p>
          <a:p>
            <a:pPr algn="ct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9B59961-FB68-1EEF-84DA-8CF73A89CF2D}"/>
              </a:ext>
            </a:extLst>
          </p:cNvPr>
          <p:cNvSpPr txBox="1"/>
          <p:nvPr/>
        </p:nvSpPr>
        <p:spPr>
          <a:xfrm>
            <a:off x="975098" y="4185583"/>
            <a:ext cx="492070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0000"/>
                </a:solidFill>
                <a:latin typeface="Times New Roman" panose="02020603050405020304" pitchFamily="18" charset="0"/>
                <a:ea typeface="+mn-lt"/>
                <a:cs typeface="Times New Roman" panose="02020603050405020304" pitchFamily="18" charset="0"/>
              </a:rPr>
              <a:t>Disconfirmation Bias: This manifests itself by dismissing evidence that contradicts</a:t>
            </a:r>
            <a:endParaRPr lang="en-US" dirty="0">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one’s beliefs.</a:t>
            </a:r>
            <a:endParaRPr lang="en-US" dirty="0">
              <a:latin typeface="Times New Roman" panose="02020603050405020304" pitchFamily="18" charset="0"/>
              <a:cs typeface="Times New Roman" panose="02020603050405020304" pitchFamily="18" charset="0"/>
            </a:endParaRPr>
          </a:p>
          <a:p>
            <a:pPr algn="ctr"/>
            <a:endParaRPr lang="en-US" dirty="0">
              <a:solidFill>
                <a:srgbClr val="000000"/>
              </a:solidFill>
              <a:latin typeface="Times New Roman" panose="02020603050405020304" pitchFamily="18" charset="0"/>
              <a:ea typeface="+mn-lt"/>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Dayan and </a:t>
            </a:r>
            <a:r>
              <a:rPr lang="en-US" dirty="0" err="1">
                <a:solidFill>
                  <a:srgbClr val="000000"/>
                </a:solidFill>
                <a:latin typeface="Times New Roman" panose="02020603050405020304" pitchFamily="18" charset="0"/>
                <a:ea typeface="+mn-lt"/>
                <a:cs typeface="Times New Roman" panose="02020603050405020304" pitchFamily="18" charset="0"/>
              </a:rPr>
              <a:t>Zeira</a:t>
            </a:r>
            <a:r>
              <a:rPr lang="en-US" dirty="0">
                <a:solidFill>
                  <a:srgbClr val="000000"/>
                </a:solidFill>
                <a:latin typeface="Times New Roman" panose="02020603050405020304" pitchFamily="18" charset="0"/>
                <a:ea typeface="+mn-lt"/>
                <a:cs typeface="Times New Roman" panose="02020603050405020304" pitchFamily="18" charset="0"/>
              </a:rPr>
              <a:t> fell victim to this bias and thus dismissed Hussein’s warning.</a:t>
            </a:r>
            <a:endParaRPr lang="en-US" dirty="0">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ea typeface="+mn-lt"/>
                <a:cs typeface="Times New Roman" panose="02020603050405020304" pitchFamily="18" charset="0"/>
              </a:rPr>
              <a:t>.</a:t>
            </a:r>
            <a:endParaRPr lang="en-US" dirty="0">
              <a:latin typeface="Times New Roman" panose="02020603050405020304" pitchFamily="18" charset="0"/>
              <a:ea typeface="+mn-lt"/>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4FBD7092-217D-183B-AD9C-31E9946426BE}"/>
              </a:ext>
            </a:extLst>
          </p:cNvPr>
          <p:cNvCxnSpPr/>
          <p:nvPr/>
        </p:nvCxnSpPr>
        <p:spPr>
          <a:xfrm flipH="1">
            <a:off x="6442380" y="1124918"/>
            <a:ext cx="2583" cy="1766805"/>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AF9447A1-E9BE-4E54-3B7C-7372302A9383}"/>
              </a:ext>
            </a:extLst>
          </p:cNvPr>
          <p:cNvCxnSpPr>
            <a:cxnSpLocks/>
          </p:cNvCxnSpPr>
          <p:nvPr/>
        </p:nvCxnSpPr>
        <p:spPr>
          <a:xfrm flipH="1">
            <a:off x="3510616" y="1124917"/>
            <a:ext cx="2583" cy="1766805"/>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937C4D12-FE24-E47C-7546-3D48A7BFC54C}"/>
              </a:ext>
            </a:extLst>
          </p:cNvPr>
          <p:cNvCxnSpPr>
            <a:cxnSpLocks/>
          </p:cNvCxnSpPr>
          <p:nvPr/>
        </p:nvCxnSpPr>
        <p:spPr>
          <a:xfrm flipH="1" flipV="1">
            <a:off x="922150" y="3240433"/>
            <a:ext cx="5362413" cy="2585"/>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pic>
        <p:nvPicPr>
          <p:cNvPr id="2" name="Picture 1">
            <a:extLst>
              <a:ext uri="{FF2B5EF4-FFF2-40B4-BE49-F238E27FC236}">
                <a16:creationId xmlns:a16="http://schemas.microsoft.com/office/drawing/2014/main" id="{6BB9A2F7-D589-6E18-A631-4709C0E09204}"/>
              </a:ext>
            </a:extLst>
          </p:cNvPr>
          <p:cNvPicPr>
            <a:picLocks noChangeAspect="1"/>
          </p:cNvPicPr>
          <p:nvPr/>
        </p:nvPicPr>
        <p:blipFill rotWithShape="1">
          <a:blip r:embed="rId3"/>
          <a:srcRect t="51020" r="578" b="-100"/>
          <a:stretch/>
        </p:blipFill>
        <p:spPr>
          <a:xfrm>
            <a:off x="7593480" y="1039159"/>
            <a:ext cx="3079042" cy="2184148"/>
          </a:xfrm>
          <a:prstGeom prst="rect">
            <a:avLst/>
          </a:prstGeom>
        </p:spPr>
      </p:pic>
      <p:sp>
        <p:nvSpPr>
          <p:cNvPr id="3" name="TextBox 4">
            <a:extLst>
              <a:ext uri="{FF2B5EF4-FFF2-40B4-BE49-F238E27FC236}">
                <a16:creationId xmlns:a16="http://schemas.microsoft.com/office/drawing/2014/main" id="{6412F3FF-F120-57D1-89CA-8FBD8E72703C}"/>
              </a:ext>
            </a:extLst>
          </p:cNvPr>
          <p:cNvSpPr txBox="1"/>
          <p:nvPr/>
        </p:nvSpPr>
        <p:spPr>
          <a:xfrm>
            <a:off x="8125611" y="530884"/>
            <a:ext cx="23197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actual event</a:t>
            </a:r>
          </a:p>
        </p:txBody>
      </p:sp>
      <p:sp>
        <p:nvSpPr>
          <p:cNvPr id="11" name="TextBox 5">
            <a:extLst>
              <a:ext uri="{FF2B5EF4-FFF2-40B4-BE49-F238E27FC236}">
                <a16:creationId xmlns:a16="http://schemas.microsoft.com/office/drawing/2014/main" id="{74400495-CBF6-4C20-E4B0-85924D608652}"/>
              </a:ext>
            </a:extLst>
          </p:cNvPr>
          <p:cNvSpPr txBox="1"/>
          <p:nvPr/>
        </p:nvSpPr>
        <p:spPr>
          <a:xfrm>
            <a:off x="3175188" y="533788"/>
            <a:ext cx="36724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b="1">
                <a:solidFill>
                  <a:srgbClr val="002060"/>
                </a:solidFill>
                <a:effectLst>
                  <a:outerShdw blurRad="38100" dist="38100" dir="2700000" algn="tl">
                    <a:srgbClr val="000000">
                      <a:alpha val="43137"/>
                    </a:srgbClr>
                  </a:outerShdw>
                </a:effectLst>
                <a:cs typeface="Calibri"/>
              </a:defRPr>
            </a:lvl1pPr>
          </a:lstStyle>
          <a:p>
            <a:r>
              <a:rPr lang="en-US" sz="2000" u="sng" dirty="0">
                <a:latin typeface="Times New Roman" panose="02020603050405020304" pitchFamily="18" charset="0"/>
                <a:cs typeface="Times New Roman" panose="02020603050405020304" pitchFamily="18" charset="0"/>
              </a:rPr>
              <a:t>an excuse based on the concept</a:t>
            </a:r>
          </a:p>
        </p:txBody>
      </p:sp>
      <p:sp>
        <p:nvSpPr>
          <p:cNvPr id="16" name="TextBox 7">
            <a:extLst>
              <a:ext uri="{FF2B5EF4-FFF2-40B4-BE49-F238E27FC236}">
                <a16:creationId xmlns:a16="http://schemas.microsoft.com/office/drawing/2014/main" id="{E7B7B29B-9838-2F3D-D1EE-FDDB65EAB4EE}"/>
              </a:ext>
            </a:extLst>
          </p:cNvPr>
          <p:cNvSpPr txBox="1"/>
          <p:nvPr/>
        </p:nvSpPr>
        <p:spPr>
          <a:xfrm>
            <a:off x="822037" y="520621"/>
            <a:ext cx="25017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en-US" sz="2000" b="1" u="sng" dirty="0">
                <a:latin typeface="Times New Roman" panose="02020603050405020304" pitchFamily="18" charset="0"/>
                <a:cs typeface="Times New Roman" panose="02020603050405020304" pitchFamily="18" charset="0"/>
              </a:rPr>
              <a:t> </a:t>
            </a: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a:t>
            </a:r>
            <a:r>
              <a:rPr lang="en-US" sz="2000" b="1" u="sng" dirty="0">
                <a:latin typeface="Times New Roman" panose="02020603050405020304" pitchFamily="18" charset="0"/>
                <a:cs typeface="Times New Roman" panose="02020603050405020304" pitchFamily="18" charset="0"/>
              </a:rPr>
              <a:t> </a:t>
            </a: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explanation</a:t>
            </a:r>
          </a:p>
        </p:txBody>
      </p:sp>
      <p:sp>
        <p:nvSpPr>
          <p:cNvPr id="17" name="TextBox 9">
            <a:extLst>
              <a:ext uri="{FF2B5EF4-FFF2-40B4-BE49-F238E27FC236}">
                <a16:creationId xmlns:a16="http://schemas.microsoft.com/office/drawing/2014/main" id="{9A667034-C4C1-9712-EBA8-8D42818FAB07}"/>
              </a:ext>
            </a:extLst>
          </p:cNvPr>
          <p:cNvSpPr txBox="1"/>
          <p:nvPr/>
        </p:nvSpPr>
        <p:spPr>
          <a:xfrm>
            <a:off x="2110871" y="3752500"/>
            <a:ext cx="30603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en-US" sz="2000" b="1" u="sng" dirty="0">
                <a:latin typeface="Times New Roman" panose="02020603050405020304" pitchFamily="18" charset="0"/>
                <a:cs typeface="Times New Roman" panose="02020603050405020304" pitchFamily="18" charset="0"/>
              </a:rPr>
              <a:t> </a:t>
            </a: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 of cognitive bias</a:t>
            </a:r>
            <a:endParaRPr lang="he-IL"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2" grpId="0"/>
      <p:bldP spid="3" grpId="0"/>
      <p:bldP spid="11" grpId="0"/>
      <p:bldP spid="16" grpId="0"/>
      <p:bldP spid="17"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E97DEA062CAA1E4198A4A1D419C27DAE" ma:contentTypeVersion="18" ma:contentTypeDescription="צור מסמך חדש." ma:contentTypeScope="" ma:versionID="1f48b36a514249bb2a1b29449058978a">
  <xsd:schema xmlns:xsd="http://www.w3.org/2001/XMLSchema" xmlns:xs="http://www.w3.org/2001/XMLSchema" xmlns:p="http://schemas.microsoft.com/office/2006/metadata/properties" xmlns:ns2="f53ef25c-6bb7-4fbd-a423-869b1a79367f" xmlns:ns3="eaa974f1-cde9-4809-9e82-4b3705cd0df6" targetNamespace="http://schemas.microsoft.com/office/2006/metadata/properties" ma:root="true" ma:fieldsID="8cbdc633ab054b2b8445e39ac9eeea67" ns2:_="" ns3:_="">
    <xsd:import namespace="f53ef25c-6bb7-4fbd-a423-869b1a79367f"/>
    <xsd:import namespace="eaa974f1-cde9-4809-9e82-4b3705cd0d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ef25c-6bb7-4fbd-a423-869b1a793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תגיות תמונה" ma:readOnly="false" ma:fieldId="{5cf76f15-5ced-4ddc-b409-7134ff3c332f}" ma:taxonomyMulti="true" ma:sspId="5bf8a512-f1da-4e18-ae07-b95fdceee9f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a974f1-cde9-4809-9e82-4b3705cd0df6" elementFormDefault="qualified">
    <xsd:import namespace="http://schemas.microsoft.com/office/2006/documentManagement/types"/>
    <xsd:import namespace="http://schemas.microsoft.com/office/infopath/2007/PartnerControls"/>
    <xsd:element name="SharedWithUsers" ma:index="19"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משותף עם פרטים" ma:internalName="SharedWithDetails" ma:readOnly="true">
      <xsd:simpleType>
        <xsd:restriction base="dms:Note">
          <xsd:maxLength value="255"/>
        </xsd:restriction>
      </xsd:simpleType>
    </xsd:element>
    <xsd:element name="TaxCatchAll" ma:index="23" nillable="true" ma:displayName="Taxonomy Catch All Column" ma:hidden="true" ma:list="{ca996bb3-9494-434f-aa5d-cb691c7ce608}" ma:internalName="TaxCatchAll" ma:showField="CatchAllData" ma:web="eaa974f1-cde9-4809-9e82-4b3705cd0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3ef25c-6bb7-4fbd-a423-869b1a79367f">
      <Terms xmlns="http://schemas.microsoft.com/office/infopath/2007/PartnerControls"/>
    </lcf76f155ced4ddcb4097134ff3c332f>
    <TaxCatchAll xmlns="eaa974f1-cde9-4809-9e82-4b3705cd0df6" xsi:nil="true"/>
  </documentManagement>
</p:properties>
</file>

<file path=customXml/itemProps1.xml><?xml version="1.0" encoding="utf-8"?>
<ds:datastoreItem xmlns:ds="http://schemas.openxmlformats.org/officeDocument/2006/customXml" ds:itemID="{B47A0EAA-65FA-421D-AD55-B73F9290DF27}">
  <ds:schemaRefs>
    <ds:schemaRef ds:uri="http://schemas.microsoft.com/sharepoint/v3/contenttype/forms"/>
  </ds:schemaRefs>
</ds:datastoreItem>
</file>

<file path=customXml/itemProps2.xml><?xml version="1.0" encoding="utf-8"?>
<ds:datastoreItem xmlns:ds="http://schemas.openxmlformats.org/officeDocument/2006/customXml" ds:itemID="{D26D9753-B65D-47BD-BAC0-E4BE49F6D41E}">
  <ds:schemaRefs>
    <ds:schemaRef ds:uri="eaa974f1-cde9-4809-9e82-4b3705cd0df6"/>
    <ds:schemaRef ds:uri="f53ef25c-6bb7-4fbd-a423-869b1a7936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8B90A3-CF06-4949-A88F-C2E85ACAB01B}">
  <ds:schemaRefs>
    <ds:schemaRef ds:uri="eaa974f1-cde9-4809-9e82-4b3705cd0df6"/>
    <ds:schemaRef ds:uri="f53ef25c-6bb7-4fbd-a423-869b1a79367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137</TotalTime>
  <Words>791</Words>
  <Application>Microsoft Office PowerPoint</Application>
  <PresentationFormat>מסך רחב</PresentationFormat>
  <Paragraphs>63</Paragraphs>
  <Slides>10</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10</vt:i4>
      </vt:variant>
    </vt:vector>
  </HeadingPairs>
  <TitlesOfParts>
    <vt:vector size="16" baseType="lpstr">
      <vt:lpstr>Anton</vt: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עמי כהן</dc:creator>
  <cp:lastModifiedBy>yoram yeivin</cp:lastModifiedBy>
  <cp:revision>101</cp:revision>
  <dcterms:created xsi:type="dcterms:W3CDTF">2023-06-22T11:13:18Z</dcterms:created>
  <dcterms:modified xsi:type="dcterms:W3CDTF">2023-09-20T10:25:31Z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0x010100E97DEA062CAA1E4198A4A1D419C27DAE</vt:lpwstr>
  </property>
  <property fmtid="{D5CDD505-2E9C-101B-9397-08002B2CF9AE}" pid="3" name="MediaServiceImageTags">
    <vt:lpwstr/>
  </property>
</Properties>
</file>